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89" r:id="rId6"/>
    <p:sldId id="260" r:id="rId7"/>
    <p:sldId id="262" r:id="rId8"/>
    <p:sldId id="286" r:id="rId9"/>
    <p:sldId id="268" r:id="rId10"/>
    <p:sldId id="269" r:id="rId11"/>
    <p:sldId id="264" r:id="rId12"/>
    <p:sldId id="265" r:id="rId13"/>
    <p:sldId id="266" r:id="rId14"/>
    <p:sldId id="267" r:id="rId15"/>
    <p:sldId id="271" r:id="rId16"/>
    <p:sldId id="272" r:id="rId17"/>
    <p:sldId id="270" r:id="rId18"/>
    <p:sldId id="274" r:id="rId19"/>
    <p:sldId id="273" r:id="rId20"/>
    <p:sldId id="275" r:id="rId21"/>
    <p:sldId id="276" r:id="rId22"/>
    <p:sldId id="278" r:id="rId23"/>
    <p:sldId id="277" r:id="rId24"/>
    <p:sldId id="280" r:id="rId25"/>
    <p:sldId id="279" r:id="rId26"/>
    <p:sldId id="288" r:id="rId27"/>
    <p:sldId id="281" r:id="rId28"/>
    <p:sldId id="282" r:id="rId29"/>
    <p:sldId id="283" r:id="rId30"/>
    <p:sldId id="284" r:id="rId31"/>
    <p:sldId id="290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593"/>
  </p:normalViewPr>
  <p:slideViewPr>
    <p:cSldViewPr snapToGrid="0" snapToObjects="1">
      <p:cViewPr varScale="1">
        <p:scale>
          <a:sx n="117" d="100"/>
          <a:sy n="117" d="100"/>
        </p:scale>
        <p:origin x="5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hyperlink" Target="http://my.umbc.edu/groups/official-dates/events.ics?tag=undergraduate-student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hyperlink" Target="http://my.umbc.edu/groups/official-dates/events.ics?tag=undergraduate-student" TargetMode="External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3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672B06-9F7F-437A-8CCE-5DAE4F277650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5C0E05B-1844-4305-8FDE-907CFD27ACBD}">
      <dgm:prSet/>
      <dgm:spPr/>
      <dgm:t>
        <a:bodyPr/>
        <a:lstStyle/>
        <a:p>
          <a:pPr>
            <a:defRPr cap="all"/>
          </a:pPr>
          <a:r>
            <a:rPr lang="en-US"/>
            <a:t>Introduction</a:t>
          </a:r>
        </a:p>
      </dgm:t>
    </dgm:pt>
    <dgm:pt modelId="{9B6A3D25-30EC-4441-8E46-65FB271440B4}" type="parTrans" cxnId="{61A2E3E7-B517-4C68-BE17-DEF91DE595BB}">
      <dgm:prSet/>
      <dgm:spPr/>
      <dgm:t>
        <a:bodyPr/>
        <a:lstStyle/>
        <a:p>
          <a:endParaRPr lang="en-US"/>
        </a:p>
      </dgm:t>
    </dgm:pt>
    <dgm:pt modelId="{3E4AB953-A343-4F0B-9B9B-23399355DF94}" type="sibTrans" cxnId="{61A2E3E7-B517-4C68-BE17-DEF91DE595BB}">
      <dgm:prSet/>
      <dgm:spPr/>
      <dgm:t>
        <a:bodyPr/>
        <a:lstStyle/>
        <a:p>
          <a:endParaRPr lang="en-US"/>
        </a:p>
      </dgm:t>
    </dgm:pt>
    <dgm:pt modelId="{0C9EAE36-C49D-4B07-AD7B-A7D7C854139C}">
      <dgm:prSet/>
      <dgm:spPr/>
      <dgm:t>
        <a:bodyPr/>
        <a:lstStyle/>
        <a:p>
          <a:pPr>
            <a:defRPr cap="all"/>
          </a:pPr>
          <a:r>
            <a:rPr lang="en-US" dirty="0"/>
            <a:t>Importance of Family</a:t>
          </a:r>
        </a:p>
      </dgm:t>
    </dgm:pt>
    <dgm:pt modelId="{5D4A29E6-B852-4503-A294-46D6362CF0C1}" type="parTrans" cxnId="{8EBC7BF9-26FC-445E-9B9F-7E41EF620341}">
      <dgm:prSet/>
      <dgm:spPr/>
      <dgm:t>
        <a:bodyPr/>
        <a:lstStyle/>
        <a:p>
          <a:endParaRPr lang="en-US"/>
        </a:p>
      </dgm:t>
    </dgm:pt>
    <dgm:pt modelId="{8A2D4696-4BDC-4B17-8348-7923ABED05EC}" type="sibTrans" cxnId="{8EBC7BF9-26FC-445E-9B9F-7E41EF620341}">
      <dgm:prSet/>
      <dgm:spPr/>
      <dgm:t>
        <a:bodyPr/>
        <a:lstStyle/>
        <a:p>
          <a:endParaRPr lang="en-US"/>
        </a:p>
      </dgm:t>
    </dgm:pt>
    <dgm:pt modelId="{A2A9CAD0-7672-48FE-83D6-4D138E58392F}">
      <dgm:prSet/>
      <dgm:spPr/>
      <dgm:t>
        <a:bodyPr/>
        <a:lstStyle/>
        <a:p>
          <a:pPr>
            <a:defRPr cap="all"/>
          </a:pPr>
          <a:r>
            <a:rPr lang="en-US"/>
            <a:t>Higher Ed Context</a:t>
          </a:r>
        </a:p>
      </dgm:t>
    </dgm:pt>
    <dgm:pt modelId="{603EB8C1-C877-4049-9EA9-D802AD2D2B8A}" type="parTrans" cxnId="{6F721FE5-A865-482B-8C1F-E927F5A2ADBB}">
      <dgm:prSet/>
      <dgm:spPr/>
      <dgm:t>
        <a:bodyPr/>
        <a:lstStyle/>
        <a:p>
          <a:endParaRPr lang="en-US"/>
        </a:p>
      </dgm:t>
    </dgm:pt>
    <dgm:pt modelId="{45958C25-EBB8-4DB7-A999-65646C622E91}" type="sibTrans" cxnId="{6F721FE5-A865-482B-8C1F-E927F5A2ADBB}">
      <dgm:prSet/>
      <dgm:spPr/>
      <dgm:t>
        <a:bodyPr/>
        <a:lstStyle/>
        <a:p>
          <a:endParaRPr lang="en-US"/>
        </a:p>
      </dgm:t>
    </dgm:pt>
    <dgm:pt modelId="{7D95DCEA-9C08-48D7-84A4-CF6362A05CEE}">
      <dgm:prSet/>
      <dgm:spPr/>
      <dgm:t>
        <a:bodyPr/>
        <a:lstStyle/>
        <a:p>
          <a:pPr>
            <a:defRPr cap="all"/>
          </a:pPr>
          <a:r>
            <a:rPr lang="en-US"/>
            <a:t>Strategies for Enhancing Communication</a:t>
          </a:r>
        </a:p>
      </dgm:t>
    </dgm:pt>
    <dgm:pt modelId="{DA519364-E186-424B-A16C-DE7A638C003E}" type="parTrans" cxnId="{354A8930-4995-4731-9F53-CD07DD652728}">
      <dgm:prSet/>
      <dgm:spPr/>
      <dgm:t>
        <a:bodyPr/>
        <a:lstStyle/>
        <a:p>
          <a:endParaRPr lang="en-US"/>
        </a:p>
      </dgm:t>
    </dgm:pt>
    <dgm:pt modelId="{AC58959E-0353-4F31-B752-2491AA75EB76}" type="sibTrans" cxnId="{354A8930-4995-4731-9F53-CD07DD652728}">
      <dgm:prSet/>
      <dgm:spPr/>
      <dgm:t>
        <a:bodyPr/>
        <a:lstStyle/>
        <a:p>
          <a:endParaRPr lang="en-US"/>
        </a:p>
      </dgm:t>
    </dgm:pt>
    <dgm:pt modelId="{FA3C8F99-0EA1-4270-8AE5-484CA688CBF2}">
      <dgm:prSet/>
      <dgm:spPr/>
      <dgm:t>
        <a:bodyPr/>
        <a:lstStyle/>
        <a:p>
          <a:pPr>
            <a:defRPr cap="all"/>
          </a:pPr>
          <a:r>
            <a:rPr lang="en-US"/>
            <a:t>myUMBC Profile Sharing</a:t>
          </a:r>
        </a:p>
      </dgm:t>
    </dgm:pt>
    <dgm:pt modelId="{D9D49FD8-9C8F-4AA3-B212-236DBB7521BA}" type="parTrans" cxnId="{1418AF8C-6733-430C-B987-4EFB64748F0C}">
      <dgm:prSet/>
      <dgm:spPr/>
      <dgm:t>
        <a:bodyPr/>
        <a:lstStyle/>
        <a:p>
          <a:endParaRPr lang="en-US"/>
        </a:p>
      </dgm:t>
    </dgm:pt>
    <dgm:pt modelId="{B5CE1DF7-AF06-46A7-8579-255FF7D0DBE6}" type="sibTrans" cxnId="{1418AF8C-6733-430C-B987-4EFB64748F0C}">
      <dgm:prSet/>
      <dgm:spPr/>
      <dgm:t>
        <a:bodyPr/>
        <a:lstStyle/>
        <a:p>
          <a:endParaRPr lang="en-US"/>
        </a:p>
      </dgm:t>
    </dgm:pt>
    <dgm:pt modelId="{A0839BF4-4976-4519-BE06-C35C11081871}">
      <dgm:prSet/>
      <dgm:spPr/>
      <dgm:t>
        <a:bodyPr/>
        <a:lstStyle/>
        <a:p>
          <a:pPr>
            <a:defRPr cap="all"/>
          </a:pPr>
          <a:r>
            <a:rPr lang="en-US"/>
            <a:t>Questions</a:t>
          </a:r>
        </a:p>
      </dgm:t>
    </dgm:pt>
    <dgm:pt modelId="{82DCE9FF-288F-4DF3-995D-2A016AD80426}" type="parTrans" cxnId="{4A621C82-CEEC-41AB-9A60-0E04A4F41648}">
      <dgm:prSet/>
      <dgm:spPr/>
      <dgm:t>
        <a:bodyPr/>
        <a:lstStyle/>
        <a:p>
          <a:endParaRPr lang="en-US"/>
        </a:p>
      </dgm:t>
    </dgm:pt>
    <dgm:pt modelId="{DAFBB504-0E72-4F9D-A1A6-0343C5FF8ABF}" type="sibTrans" cxnId="{4A621C82-CEEC-41AB-9A60-0E04A4F41648}">
      <dgm:prSet/>
      <dgm:spPr/>
      <dgm:t>
        <a:bodyPr/>
        <a:lstStyle/>
        <a:p>
          <a:endParaRPr lang="en-US"/>
        </a:p>
      </dgm:t>
    </dgm:pt>
    <dgm:pt modelId="{D18C2D62-8EC3-45FE-9FB3-3ACF1F3545F5}" type="pres">
      <dgm:prSet presAssocID="{3D672B06-9F7F-437A-8CCE-5DAE4F277650}" presName="root" presStyleCnt="0">
        <dgm:presLayoutVars>
          <dgm:dir/>
          <dgm:resizeHandles val="exact"/>
        </dgm:presLayoutVars>
      </dgm:prSet>
      <dgm:spPr/>
    </dgm:pt>
    <dgm:pt modelId="{758580C1-2B87-4153-805A-6B17D1F197B2}" type="pres">
      <dgm:prSet presAssocID="{25C0E05B-1844-4305-8FDE-907CFD27ACBD}" presName="compNode" presStyleCnt="0"/>
      <dgm:spPr/>
    </dgm:pt>
    <dgm:pt modelId="{6AA47C1F-34A8-48EA-8B0B-B5638AEA1D3A}" type="pres">
      <dgm:prSet presAssocID="{25C0E05B-1844-4305-8FDE-907CFD27ACBD}" presName="iconBgRect" presStyleLbl="bgShp" presStyleIdx="0" presStyleCnt="6"/>
      <dgm:spPr/>
    </dgm:pt>
    <dgm:pt modelId="{F80274B0-072F-4FFC-AEB9-7E968863210E}" type="pres">
      <dgm:prSet presAssocID="{25C0E05B-1844-4305-8FDE-907CFD27ACB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ke"/>
        </a:ext>
      </dgm:extLst>
    </dgm:pt>
    <dgm:pt modelId="{54876DBE-BEBA-4EC0-ABBB-940AA520FA1B}" type="pres">
      <dgm:prSet presAssocID="{25C0E05B-1844-4305-8FDE-907CFD27ACBD}" presName="spaceRect" presStyleCnt="0"/>
      <dgm:spPr/>
    </dgm:pt>
    <dgm:pt modelId="{0A2B2A41-2518-4AAB-A216-CB8BC9F73571}" type="pres">
      <dgm:prSet presAssocID="{25C0E05B-1844-4305-8FDE-907CFD27ACBD}" presName="textRect" presStyleLbl="revTx" presStyleIdx="0" presStyleCnt="6">
        <dgm:presLayoutVars>
          <dgm:chMax val="1"/>
          <dgm:chPref val="1"/>
        </dgm:presLayoutVars>
      </dgm:prSet>
      <dgm:spPr/>
    </dgm:pt>
    <dgm:pt modelId="{C457A638-4645-4E71-A1EC-DDB791D76F73}" type="pres">
      <dgm:prSet presAssocID="{3E4AB953-A343-4F0B-9B9B-23399355DF94}" presName="sibTrans" presStyleCnt="0"/>
      <dgm:spPr/>
    </dgm:pt>
    <dgm:pt modelId="{9948E7FA-30CA-4B73-BF43-C2F3FF4EDFD8}" type="pres">
      <dgm:prSet presAssocID="{0C9EAE36-C49D-4B07-AD7B-A7D7C854139C}" presName="compNode" presStyleCnt="0"/>
      <dgm:spPr/>
    </dgm:pt>
    <dgm:pt modelId="{C72CDA5C-8448-42EC-A8E5-4C715C1B8367}" type="pres">
      <dgm:prSet presAssocID="{0C9EAE36-C49D-4B07-AD7B-A7D7C854139C}" presName="iconBgRect" presStyleLbl="bgShp" presStyleIdx="1" presStyleCnt="6"/>
      <dgm:spPr/>
    </dgm:pt>
    <dgm:pt modelId="{67BB4AB3-9F89-4F2D-90F5-A12D1EC2EC67}" type="pres">
      <dgm:prSet presAssocID="{0C9EAE36-C49D-4B07-AD7B-A7D7C854139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ld"/>
        </a:ext>
      </dgm:extLst>
    </dgm:pt>
    <dgm:pt modelId="{2B9BA77E-1BBE-4C23-8EC6-52726779D8AC}" type="pres">
      <dgm:prSet presAssocID="{0C9EAE36-C49D-4B07-AD7B-A7D7C854139C}" presName="spaceRect" presStyleCnt="0"/>
      <dgm:spPr/>
    </dgm:pt>
    <dgm:pt modelId="{8D424CD1-4FBC-4CDB-8301-0ADC7B0A9C6B}" type="pres">
      <dgm:prSet presAssocID="{0C9EAE36-C49D-4B07-AD7B-A7D7C854139C}" presName="textRect" presStyleLbl="revTx" presStyleIdx="1" presStyleCnt="6">
        <dgm:presLayoutVars>
          <dgm:chMax val="1"/>
          <dgm:chPref val="1"/>
        </dgm:presLayoutVars>
      </dgm:prSet>
      <dgm:spPr/>
    </dgm:pt>
    <dgm:pt modelId="{8BECC728-47FE-4FC5-93F8-96CB23295C1D}" type="pres">
      <dgm:prSet presAssocID="{8A2D4696-4BDC-4B17-8348-7923ABED05EC}" presName="sibTrans" presStyleCnt="0"/>
      <dgm:spPr/>
    </dgm:pt>
    <dgm:pt modelId="{0E45DA42-1A36-47EF-9FF8-206EA64588C1}" type="pres">
      <dgm:prSet presAssocID="{A2A9CAD0-7672-48FE-83D6-4D138E58392F}" presName="compNode" presStyleCnt="0"/>
      <dgm:spPr/>
    </dgm:pt>
    <dgm:pt modelId="{3932978C-03F8-448C-B824-7A945F7A86FB}" type="pres">
      <dgm:prSet presAssocID="{A2A9CAD0-7672-48FE-83D6-4D138E58392F}" presName="iconBgRect" presStyleLbl="bgShp" presStyleIdx="2" presStyleCnt="6"/>
      <dgm:spPr/>
    </dgm:pt>
    <dgm:pt modelId="{47605ED7-A53C-4152-B5D5-798513E6B87A}" type="pres">
      <dgm:prSet presAssocID="{A2A9CAD0-7672-48FE-83D6-4D138E58392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ctionary Remove"/>
        </a:ext>
      </dgm:extLst>
    </dgm:pt>
    <dgm:pt modelId="{FCBAD93D-ABC2-40B8-8CC3-04B907744ACA}" type="pres">
      <dgm:prSet presAssocID="{A2A9CAD0-7672-48FE-83D6-4D138E58392F}" presName="spaceRect" presStyleCnt="0"/>
      <dgm:spPr/>
    </dgm:pt>
    <dgm:pt modelId="{85B35B8F-0E1C-4FF3-8179-FB5862C41D58}" type="pres">
      <dgm:prSet presAssocID="{A2A9CAD0-7672-48FE-83D6-4D138E58392F}" presName="textRect" presStyleLbl="revTx" presStyleIdx="2" presStyleCnt="6">
        <dgm:presLayoutVars>
          <dgm:chMax val="1"/>
          <dgm:chPref val="1"/>
        </dgm:presLayoutVars>
      </dgm:prSet>
      <dgm:spPr/>
    </dgm:pt>
    <dgm:pt modelId="{E3AE276A-31D4-41A7-9D2C-9BC8CC1AEC34}" type="pres">
      <dgm:prSet presAssocID="{45958C25-EBB8-4DB7-A999-65646C622E91}" presName="sibTrans" presStyleCnt="0"/>
      <dgm:spPr/>
    </dgm:pt>
    <dgm:pt modelId="{F28CBB30-C9DC-4822-94F0-448BFFF26AE2}" type="pres">
      <dgm:prSet presAssocID="{7D95DCEA-9C08-48D7-84A4-CF6362A05CEE}" presName="compNode" presStyleCnt="0"/>
      <dgm:spPr/>
    </dgm:pt>
    <dgm:pt modelId="{87A7D560-8DEE-444F-B075-82E68EEA65B7}" type="pres">
      <dgm:prSet presAssocID="{7D95DCEA-9C08-48D7-84A4-CF6362A05CEE}" presName="iconBgRect" presStyleLbl="bgShp" presStyleIdx="3" presStyleCnt="6"/>
      <dgm:spPr/>
    </dgm:pt>
    <dgm:pt modelId="{418C9FFC-426F-4AD1-9860-29269C9990E5}" type="pres">
      <dgm:prSet presAssocID="{7D95DCEA-9C08-48D7-84A4-CF6362A05CE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M Customer Insights App"/>
        </a:ext>
      </dgm:extLst>
    </dgm:pt>
    <dgm:pt modelId="{2D6C3C62-548C-45E6-80C7-1F9958418D5E}" type="pres">
      <dgm:prSet presAssocID="{7D95DCEA-9C08-48D7-84A4-CF6362A05CEE}" presName="spaceRect" presStyleCnt="0"/>
      <dgm:spPr/>
    </dgm:pt>
    <dgm:pt modelId="{C95944EB-A363-4D03-BF30-F05A50A25FF9}" type="pres">
      <dgm:prSet presAssocID="{7D95DCEA-9C08-48D7-84A4-CF6362A05CEE}" presName="textRect" presStyleLbl="revTx" presStyleIdx="3" presStyleCnt="6">
        <dgm:presLayoutVars>
          <dgm:chMax val="1"/>
          <dgm:chPref val="1"/>
        </dgm:presLayoutVars>
      </dgm:prSet>
      <dgm:spPr/>
    </dgm:pt>
    <dgm:pt modelId="{36553693-2C23-4278-AED6-ED0381AE68A2}" type="pres">
      <dgm:prSet presAssocID="{AC58959E-0353-4F31-B752-2491AA75EB76}" presName="sibTrans" presStyleCnt="0"/>
      <dgm:spPr/>
    </dgm:pt>
    <dgm:pt modelId="{9CBBC0B7-F42B-48F7-AE6D-C150186FF76D}" type="pres">
      <dgm:prSet presAssocID="{FA3C8F99-0EA1-4270-8AE5-484CA688CBF2}" presName="compNode" presStyleCnt="0"/>
      <dgm:spPr/>
    </dgm:pt>
    <dgm:pt modelId="{106F9BA2-1B87-4DE1-B08B-BE235C77B7F5}" type="pres">
      <dgm:prSet presAssocID="{FA3C8F99-0EA1-4270-8AE5-484CA688CBF2}" presName="iconBgRect" presStyleLbl="bgShp" presStyleIdx="4" presStyleCnt="6"/>
      <dgm:spPr/>
    </dgm:pt>
    <dgm:pt modelId="{CCB8C696-4272-4940-B755-C7B0D204DEA7}" type="pres">
      <dgm:prSet presAssocID="{FA3C8F99-0EA1-4270-8AE5-484CA688CBF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"/>
        </a:ext>
      </dgm:extLst>
    </dgm:pt>
    <dgm:pt modelId="{5F8DB572-A8FE-4B7B-B2EB-D958BC5BCB18}" type="pres">
      <dgm:prSet presAssocID="{FA3C8F99-0EA1-4270-8AE5-484CA688CBF2}" presName="spaceRect" presStyleCnt="0"/>
      <dgm:spPr/>
    </dgm:pt>
    <dgm:pt modelId="{452A2DC1-EFBA-4113-A2A9-24FF6BD850F9}" type="pres">
      <dgm:prSet presAssocID="{FA3C8F99-0EA1-4270-8AE5-484CA688CBF2}" presName="textRect" presStyleLbl="revTx" presStyleIdx="4" presStyleCnt="6">
        <dgm:presLayoutVars>
          <dgm:chMax val="1"/>
          <dgm:chPref val="1"/>
        </dgm:presLayoutVars>
      </dgm:prSet>
      <dgm:spPr/>
    </dgm:pt>
    <dgm:pt modelId="{5D4228C3-0D82-4195-8CD2-F2C269C1555C}" type="pres">
      <dgm:prSet presAssocID="{B5CE1DF7-AF06-46A7-8579-255FF7D0DBE6}" presName="sibTrans" presStyleCnt="0"/>
      <dgm:spPr/>
    </dgm:pt>
    <dgm:pt modelId="{0AE2DA2F-8F7A-4779-8472-CC8CBACE1680}" type="pres">
      <dgm:prSet presAssocID="{A0839BF4-4976-4519-BE06-C35C11081871}" presName="compNode" presStyleCnt="0"/>
      <dgm:spPr/>
    </dgm:pt>
    <dgm:pt modelId="{2BA13B6E-AB5A-4018-9CC6-F0311C104276}" type="pres">
      <dgm:prSet presAssocID="{A0839BF4-4976-4519-BE06-C35C11081871}" presName="iconBgRect" presStyleLbl="bgShp" presStyleIdx="5" presStyleCnt="6"/>
      <dgm:spPr/>
    </dgm:pt>
    <dgm:pt modelId="{A02DE489-E5D3-486B-9467-02682F50DA78}" type="pres">
      <dgm:prSet presAssocID="{A0839BF4-4976-4519-BE06-C35C1108187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64BB4CC0-33AB-474E-B2C7-5D8ACED0DEA6}" type="pres">
      <dgm:prSet presAssocID="{A0839BF4-4976-4519-BE06-C35C11081871}" presName="spaceRect" presStyleCnt="0"/>
      <dgm:spPr/>
    </dgm:pt>
    <dgm:pt modelId="{AD37425C-E496-4C75-829D-F18A5142ECE3}" type="pres">
      <dgm:prSet presAssocID="{A0839BF4-4976-4519-BE06-C35C1108187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F03FA00F-424F-475E-AF33-88B21B45E124}" type="presOf" srcId="{7D95DCEA-9C08-48D7-84A4-CF6362A05CEE}" destId="{C95944EB-A363-4D03-BF30-F05A50A25FF9}" srcOrd="0" destOrd="0" presId="urn:microsoft.com/office/officeart/2018/5/layout/IconCircleLabelList"/>
    <dgm:cxn modelId="{5F8E091E-A6E6-492B-A785-A2A50ADD3509}" type="presOf" srcId="{A2A9CAD0-7672-48FE-83D6-4D138E58392F}" destId="{85B35B8F-0E1C-4FF3-8179-FB5862C41D58}" srcOrd="0" destOrd="0" presId="urn:microsoft.com/office/officeart/2018/5/layout/IconCircleLabelList"/>
    <dgm:cxn modelId="{3F6E9F1E-744F-443E-AE51-FD1ABD221F07}" type="presOf" srcId="{3D672B06-9F7F-437A-8CCE-5DAE4F277650}" destId="{D18C2D62-8EC3-45FE-9FB3-3ACF1F3545F5}" srcOrd="0" destOrd="0" presId="urn:microsoft.com/office/officeart/2018/5/layout/IconCircleLabelList"/>
    <dgm:cxn modelId="{354A8930-4995-4731-9F53-CD07DD652728}" srcId="{3D672B06-9F7F-437A-8CCE-5DAE4F277650}" destId="{7D95DCEA-9C08-48D7-84A4-CF6362A05CEE}" srcOrd="3" destOrd="0" parTransId="{DA519364-E186-424B-A16C-DE7A638C003E}" sibTransId="{AC58959E-0353-4F31-B752-2491AA75EB76}"/>
    <dgm:cxn modelId="{37670E43-878F-48AD-9F3F-01EC7C820F0F}" type="presOf" srcId="{FA3C8F99-0EA1-4270-8AE5-484CA688CBF2}" destId="{452A2DC1-EFBA-4113-A2A9-24FF6BD850F9}" srcOrd="0" destOrd="0" presId="urn:microsoft.com/office/officeart/2018/5/layout/IconCircleLabelList"/>
    <dgm:cxn modelId="{71774058-AF48-4B27-B174-44EEA20BFF37}" type="presOf" srcId="{0C9EAE36-C49D-4B07-AD7B-A7D7C854139C}" destId="{8D424CD1-4FBC-4CDB-8301-0ADC7B0A9C6B}" srcOrd="0" destOrd="0" presId="urn:microsoft.com/office/officeart/2018/5/layout/IconCircleLabelList"/>
    <dgm:cxn modelId="{4A621C82-CEEC-41AB-9A60-0E04A4F41648}" srcId="{3D672B06-9F7F-437A-8CCE-5DAE4F277650}" destId="{A0839BF4-4976-4519-BE06-C35C11081871}" srcOrd="5" destOrd="0" parTransId="{82DCE9FF-288F-4DF3-995D-2A016AD80426}" sibTransId="{DAFBB504-0E72-4F9D-A1A6-0343C5FF8ABF}"/>
    <dgm:cxn modelId="{1418AF8C-6733-430C-B987-4EFB64748F0C}" srcId="{3D672B06-9F7F-437A-8CCE-5DAE4F277650}" destId="{FA3C8F99-0EA1-4270-8AE5-484CA688CBF2}" srcOrd="4" destOrd="0" parTransId="{D9D49FD8-9C8F-4AA3-B212-236DBB7521BA}" sibTransId="{B5CE1DF7-AF06-46A7-8579-255FF7D0DBE6}"/>
    <dgm:cxn modelId="{7AE81FC9-3372-465B-850C-EE454C34D699}" type="presOf" srcId="{25C0E05B-1844-4305-8FDE-907CFD27ACBD}" destId="{0A2B2A41-2518-4AAB-A216-CB8BC9F73571}" srcOrd="0" destOrd="0" presId="urn:microsoft.com/office/officeart/2018/5/layout/IconCircleLabelList"/>
    <dgm:cxn modelId="{6F721FE5-A865-482B-8C1F-E927F5A2ADBB}" srcId="{3D672B06-9F7F-437A-8CCE-5DAE4F277650}" destId="{A2A9CAD0-7672-48FE-83D6-4D138E58392F}" srcOrd="2" destOrd="0" parTransId="{603EB8C1-C877-4049-9EA9-D802AD2D2B8A}" sibTransId="{45958C25-EBB8-4DB7-A999-65646C622E91}"/>
    <dgm:cxn modelId="{61A2E3E7-B517-4C68-BE17-DEF91DE595BB}" srcId="{3D672B06-9F7F-437A-8CCE-5DAE4F277650}" destId="{25C0E05B-1844-4305-8FDE-907CFD27ACBD}" srcOrd="0" destOrd="0" parTransId="{9B6A3D25-30EC-4441-8E46-65FB271440B4}" sibTransId="{3E4AB953-A343-4F0B-9B9B-23399355DF94}"/>
    <dgm:cxn modelId="{8829B0F3-1510-4FCB-8B6F-DDC88131E18B}" type="presOf" srcId="{A0839BF4-4976-4519-BE06-C35C11081871}" destId="{AD37425C-E496-4C75-829D-F18A5142ECE3}" srcOrd="0" destOrd="0" presId="urn:microsoft.com/office/officeart/2018/5/layout/IconCircleLabelList"/>
    <dgm:cxn modelId="{8EBC7BF9-26FC-445E-9B9F-7E41EF620341}" srcId="{3D672B06-9F7F-437A-8CCE-5DAE4F277650}" destId="{0C9EAE36-C49D-4B07-AD7B-A7D7C854139C}" srcOrd="1" destOrd="0" parTransId="{5D4A29E6-B852-4503-A294-46D6362CF0C1}" sibTransId="{8A2D4696-4BDC-4B17-8348-7923ABED05EC}"/>
    <dgm:cxn modelId="{806FFDC2-5C8D-424A-ACED-7EA92673D324}" type="presParOf" srcId="{D18C2D62-8EC3-45FE-9FB3-3ACF1F3545F5}" destId="{758580C1-2B87-4153-805A-6B17D1F197B2}" srcOrd="0" destOrd="0" presId="urn:microsoft.com/office/officeart/2018/5/layout/IconCircleLabelList"/>
    <dgm:cxn modelId="{418055AF-BFE8-4706-9CD3-95E0E961A55E}" type="presParOf" srcId="{758580C1-2B87-4153-805A-6B17D1F197B2}" destId="{6AA47C1F-34A8-48EA-8B0B-B5638AEA1D3A}" srcOrd="0" destOrd="0" presId="urn:microsoft.com/office/officeart/2018/5/layout/IconCircleLabelList"/>
    <dgm:cxn modelId="{07EAE980-933D-40E0-8351-D88DC4F3E019}" type="presParOf" srcId="{758580C1-2B87-4153-805A-6B17D1F197B2}" destId="{F80274B0-072F-4FFC-AEB9-7E968863210E}" srcOrd="1" destOrd="0" presId="urn:microsoft.com/office/officeart/2018/5/layout/IconCircleLabelList"/>
    <dgm:cxn modelId="{1D64FC1D-456E-4030-8679-83B2877BC598}" type="presParOf" srcId="{758580C1-2B87-4153-805A-6B17D1F197B2}" destId="{54876DBE-BEBA-4EC0-ABBB-940AA520FA1B}" srcOrd="2" destOrd="0" presId="urn:microsoft.com/office/officeart/2018/5/layout/IconCircleLabelList"/>
    <dgm:cxn modelId="{E53A5A0D-1F52-40E6-8F3E-AB00AF401479}" type="presParOf" srcId="{758580C1-2B87-4153-805A-6B17D1F197B2}" destId="{0A2B2A41-2518-4AAB-A216-CB8BC9F73571}" srcOrd="3" destOrd="0" presId="urn:microsoft.com/office/officeart/2018/5/layout/IconCircleLabelList"/>
    <dgm:cxn modelId="{192179F6-6633-4302-9F9B-20FC71C3B98B}" type="presParOf" srcId="{D18C2D62-8EC3-45FE-9FB3-3ACF1F3545F5}" destId="{C457A638-4645-4E71-A1EC-DDB791D76F73}" srcOrd="1" destOrd="0" presId="urn:microsoft.com/office/officeart/2018/5/layout/IconCircleLabelList"/>
    <dgm:cxn modelId="{00056CEF-7431-4F15-93F3-44D35C49332F}" type="presParOf" srcId="{D18C2D62-8EC3-45FE-9FB3-3ACF1F3545F5}" destId="{9948E7FA-30CA-4B73-BF43-C2F3FF4EDFD8}" srcOrd="2" destOrd="0" presId="urn:microsoft.com/office/officeart/2018/5/layout/IconCircleLabelList"/>
    <dgm:cxn modelId="{F0A90437-3F57-4FDD-9758-8158BE90A7E5}" type="presParOf" srcId="{9948E7FA-30CA-4B73-BF43-C2F3FF4EDFD8}" destId="{C72CDA5C-8448-42EC-A8E5-4C715C1B8367}" srcOrd="0" destOrd="0" presId="urn:microsoft.com/office/officeart/2018/5/layout/IconCircleLabelList"/>
    <dgm:cxn modelId="{87E2383D-EF3F-44D3-9EED-6909A96B37D5}" type="presParOf" srcId="{9948E7FA-30CA-4B73-BF43-C2F3FF4EDFD8}" destId="{67BB4AB3-9F89-4F2D-90F5-A12D1EC2EC67}" srcOrd="1" destOrd="0" presId="urn:microsoft.com/office/officeart/2018/5/layout/IconCircleLabelList"/>
    <dgm:cxn modelId="{7A8B0F0C-B7A5-48B5-96FB-8148DCD0D9B0}" type="presParOf" srcId="{9948E7FA-30CA-4B73-BF43-C2F3FF4EDFD8}" destId="{2B9BA77E-1BBE-4C23-8EC6-52726779D8AC}" srcOrd="2" destOrd="0" presId="urn:microsoft.com/office/officeart/2018/5/layout/IconCircleLabelList"/>
    <dgm:cxn modelId="{B706A9AC-EEF0-4C23-94E5-0330E1827F96}" type="presParOf" srcId="{9948E7FA-30CA-4B73-BF43-C2F3FF4EDFD8}" destId="{8D424CD1-4FBC-4CDB-8301-0ADC7B0A9C6B}" srcOrd="3" destOrd="0" presId="urn:microsoft.com/office/officeart/2018/5/layout/IconCircleLabelList"/>
    <dgm:cxn modelId="{8CFEB3E0-A206-405A-ABEF-4E14AFC5CB9A}" type="presParOf" srcId="{D18C2D62-8EC3-45FE-9FB3-3ACF1F3545F5}" destId="{8BECC728-47FE-4FC5-93F8-96CB23295C1D}" srcOrd="3" destOrd="0" presId="urn:microsoft.com/office/officeart/2018/5/layout/IconCircleLabelList"/>
    <dgm:cxn modelId="{D349FD2D-B9B8-449D-90C7-552CEC83EEA4}" type="presParOf" srcId="{D18C2D62-8EC3-45FE-9FB3-3ACF1F3545F5}" destId="{0E45DA42-1A36-47EF-9FF8-206EA64588C1}" srcOrd="4" destOrd="0" presId="urn:microsoft.com/office/officeart/2018/5/layout/IconCircleLabelList"/>
    <dgm:cxn modelId="{299C8BE3-39F9-472A-BE7B-68EF0925EC6C}" type="presParOf" srcId="{0E45DA42-1A36-47EF-9FF8-206EA64588C1}" destId="{3932978C-03F8-448C-B824-7A945F7A86FB}" srcOrd="0" destOrd="0" presId="urn:microsoft.com/office/officeart/2018/5/layout/IconCircleLabelList"/>
    <dgm:cxn modelId="{4B4AF2CE-285D-459A-A3D1-E87B0821BF0A}" type="presParOf" srcId="{0E45DA42-1A36-47EF-9FF8-206EA64588C1}" destId="{47605ED7-A53C-4152-B5D5-798513E6B87A}" srcOrd="1" destOrd="0" presId="urn:microsoft.com/office/officeart/2018/5/layout/IconCircleLabelList"/>
    <dgm:cxn modelId="{05818785-DF06-4844-8033-71E21CC6C777}" type="presParOf" srcId="{0E45DA42-1A36-47EF-9FF8-206EA64588C1}" destId="{FCBAD93D-ABC2-40B8-8CC3-04B907744ACA}" srcOrd="2" destOrd="0" presId="urn:microsoft.com/office/officeart/2018/5/layout/IconCircleLabelList"/>
    <dgm:cxn modelId="{F7A63AA2-1CA6-4DEF-A693-1A07C1F85933}" type="presParOf" srcId="{0E45DA42-1A36-47EF-9FF8-206EA64588C1}" destId="{85B35B8F-0E1C-4FF3-8179-FB5862C41D58}" srcOrd="3" destOrd="0" presId="urn:microsoft.com/office/officeart/2018/5/layout/IconCircleLabelList"/>
    <dgm:cxn modelId="{CB553065-6298-42AB-A08A-3ECBB3B13154}" type="presParOf" srcId="{D18C2D62-8EC3-45FE-9FB3-3ACF1F3545F5}" destId="{E3AE276A-31D4-41A7-9D2C-9BC8CC1AEC34}" srcOrd="5" destOrd="0" presId="urn:microsoft.com/office/officeart/2018/5/layout/IconCircleLabelList"/>
    <dgm:cxn modelId="{7BB1778E-3AD4-4DCB-AB5E-4A2E6337EEC6}" type="presParOf" srcId="{D18C2D62-8EC3-45FE-9FB3-3ACF1F3545F5}" destId="{F28CBB30-C9DC-4822-94F0-448BFFF26AE2}" srcOrd="6" destOrd="0" presId="urn:microsoft.com/office/officeart/2018/5/layout/IconCircleLabelList"/>
    <dgm:cxn modelId="{54C58CB3-AF81-4BCF-8A96-E918B45EE663}" type="presParOf" srcId="{F28CBB30-C9DC-4822-94F0-448BFFF26AE2}" destId="{87A7D560-8DEE-444F-B075-82E68EEA65B7}" srcOrd="0" destOrd="0" presId="urn:microsoft.com/office/officeart/2018/5/layout/IconCircleLabelList"/>
    <dgm:cxn modelId="{20D444D6-4417-4525-9FC2-97239D579CAC}" type="presParOf" srcId="{F28CBB30-C9DC-4822-94F0-448BFFF26AE2}" destId="{418C9FFC-426F-4AD1-9860-29269C9990E5}" srcOrd="1" destOrd="0" presId="urn:microsoft.com/office/officeart/2018/5/layout/IconCircleLabelList"/>
    <dgm:cxn modelId="{89089FE0-ABE2-4F3D-ACD6-D02E6E0E0FFF}" type="presParOf" srcId="{F28CBB30-C9DC-4822-94F0-448BFFF26AE2}" destId="{2D6C3C62-548C-45E6-80C7-1F9958418D5E}" srcOrd="2" destOrd="0" presId="urn:microsoft.com/office/officeart/2018/5/layout/IconCircleLabelList"/>
    <dgm:cxn modelId="{3B56CFE2-4A94-4FBA-BF56-5F2D99243A6F}" type="presParOf" srcId="{F28CBB30-C9DC-4822-94F0-448BFFF26AE2}" destId="{C95944EB-A363-4D03-BF30-F05A50A25FF9}" srcOrd="3" destOrd="0" presId="urn:microsoft.com/office/officeart/2018/5/layout/IconCircleLabelList"/>
    <dgm:cxn modelId="{AFC4027C-864F-409F-A9AC-600A4BC1C5F2}" type="presParOf" srcId="{D18C2D62-8EC3-45FE-9FB3-3ACF1F3545F5}" destId="{36553693-2C23-4278-AED6-ED0381AE68A2}" srcOrd="7" destOrd="0" presId="urn:microsoft.com/office/officeart/2018/5/layout/IconCircleLabelList"/>
    <dgm:cxn modelId="{06DC92A0-D335-483F-97FD-1CB8A0C72CED}" type="presParOf" srcId="{D18C2D62-8EC3-45FE-9FB3-3ACF1F3545F5}" destId="{9CBBC0B7-F42B-48F7-AE6D-C150186FF76D}" srcOrd="8" destOrd="0" presId="urn:microsoft.com/office/officeart/2018/5/layout/IconCircleLabelList"/>
    <dgm:cxn modelId="{7047E89B-A1BC-4D55-971E-DB335D0408C7}" type="presParOf" srcId="{9CBBC0B7-F42B-48F7-AE6D-C150186FF76D}" destId="{106F9BA2-1B87-4DE1-B08B-BE235C77B7F5}" srcOrd="0" destOrd="0" presId="urn:microsoft.com/office/officeart/2018/5/layout/IconCircleLabelList"/>
    <dgm:cxn modelId="{815520B1-0010-43D9-B1D8-7018C5FA56BC}" type="presParOf" srcId="{9CBBC0B7-F42B-48F7-AE6D-C150186FF76D}" destId="{CCB8C696-4272-4940-B755-C7B0D204DEA7}" srcOrd="1" destOrd="0" presId="urn:microsoft.com/office/officeart/2018/5/layout/IconCircleLabelList"/>
    <dgm:cxn modelId="{700E5712-979A-4536-89DB-400AE4B7E715}" type="presParOf" srcId="{9CBBC0B7-F42B-48F7-AE6D-C150186FF76D}" destId="{5F8DB572-A8FE-4B7B-B2EB-D958BC5BCB18}" srcOrd="2" destOrd="0" presId="urn:microsoft.com/office/officeart/2018/5/layout/IconCircleLabelList"/>
    <dgm:cxn modelId="{42A46AF9-688B-4728-9C20-3397AC9C6897}" type="presParOf" srcId="{9CBBC0B7-F42B-48F7-AE6D-C150186FF76D}" destId="{452A2DC1-EFBA-4113-A2A9-24FF6BD850F9}" srcOrd="3" destOrd="0" presId="urn:microsoft.com/office/officeart/2018/5/layout/IconCircleLabelList"/>
    <dgm:cxn modelId="{3C9572EB-2C46-4C5C-8385-176F78D4D3C6}" type="presParOf" srcId="{D18C2D62-8EC3-45FE-9FB3-3ACF1F3545F5}" destId="{5D4228C3-0D82-4195-8CD2-F2C269C1555C}" srcOrd="9" destOrd="0" presId="urn:microsoft.com/office/officeart/2018/5/layout/IconCircleLabelList"/>
    <dgm:cxn modelId="{A19DEB5B-E361-47C5-ABB7-151E9C8434E6}" type="presParOf" srcId="{D18C2D62-8EC3-45FE-9FB3-3ACF1F3545F5}" destId="{0AE2DA2F-8F7A-4779-8472-CC8CBACE1680}" srcOrd="10" destOrd="0" presId="urn:microsoft.com/office/officeart/2018/5/layout/IconCircleLabelList"/>
    <dgm:cxn modelId="{204CFDF5-1743-407A-B1D3-F4A5888CEC75}" type="presParOf" srcId="{0AE2DA2F-8F7A-4779-8472-CC8CBACE1680}" destId="{2BA13B6E-AB5A-4018-9CC6-F0311C104276}" srcOrd="0" destOrd="0" presId="urn:microsoft.com/office/officeart/2018/5/layout/IconCircleLabelList"/>
    <dgm:cxn modelId="{3A89A662-6E5A-4A2F-91C7-E0C8E981C721}" type="presParOf" srcId="{0AE2DA2F-8F7A-4779-8472-CC8CBACE1680}" destId="{A02DE489-E5D3-486B-9467-02682F50DA78}" srcOrd="1" destOrd="0" presId="urn:microsoft.com/office/officeart/2018/5/layout/IconCircleLabelList"/>
    <dgm:cxn modelId="{B0EB66CD-8E74-43DB-B3A8-FC9968206FED}" type="presParOf" srcId="{0AE2DA2F-8F7A-4779-8472-CC8CBACE1680}" destId="{64BB4CC0-33AB-474E-B2C7-5D8ACED0DEA6}" srcOrd="2" destOrd="0" presId="urn:microsoft.com/office/officeart/2018/5/layout/IconCircleLabelList"/>
    <dgm:cxn modelId="{BB993078-3A75-4532-B2B2-7CF110B41E23}" type="presParOf" srcId="{0AE2DA2F-8F7A-4779-8472-CC8CBACE1680}" destId="{AD37425C-E496-4C75-829D-F18A5142ECE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31774D-81F4-437E-96F4-845BC259D9D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94E9A9C-F695-46ED-A5CB-0AE9C794512C}">
      <dgm:prSet/>
      <dgm:spPr/>
      <dgm:t>
        <a:bodyPr/>
        <a:lstStyle/>
        <a:p>
          <a:r>
            <a:rPr lang="en-US"/>
            <a:t>Have conversations with your student about your expectations for sharing information </a:t>
          </a:r>
          <a:r>
            <a:rPr lang="en-US" i="1"/>
            <a:t>prior</a:t>
          </a:r>
          <a:r>
            <a:rPr lang="en-US"/>
            <a:t> to the start of the academic year.  (Side Note: Waiting to have this important conversation during mid-terms or finals is usually not very effective.)</a:t>
          </a:r>
        </a:p>
      </dgm:t>
    </dgm:pt>
    <dgm:pt modelId="{52B620CD-804D-4E8C-A744-72C74493D216}" type="parTrans" cxnId="{51D6E545-27FE-4CA7-9FB4-B3448E81EBC5}">
      <dgm:prSet/>
      <dgm:spPr/>
      <dgm:t>
        <a:bodyPr/>
        <a:lstStyle/>
        <a:p>
          <a:endParaRPr lang="en-US"/>
        </a:p>
      </dgm:t>
    </dgm:pt>
    <dgm:pt modelId="{F0E9E323-3633-4F85-AA99-CA41F0157FEA}" type="sibTrans" cxnId="{51D6E545-27FE-4CA7-9FB4-B3448E81EBC5}">
      <dgm:prSet/>
      <dgm:spPr/>
      <dgm:t>
        <a:bodyPr/>
        <a:lstStyle/>
        <a:p>
          <a:endParaRPr lang="en-US"/>
        </a:p>
      </dgm:t>
    </dgm:pt>
    <dgm:pt modelId="{9D340768-C800-494C-A519-6672C9582908}">
      <dgm:prSet/>
      <dgm:spPr/>
      <dgm:t>
        <a:bodyPr/>
        <a:lstStyle/>
        <a:p>
          <a:r>
            <a:rPr lang="en-US"/>
            <a:t>Discuss in a relaxing setting i.e. vacation, dining out, etc.</a:t>
          </a:r>
        </a:p>
      </dgm:t>
    </dgm:pt>
    <dgm:pt modelId="{F942C4E5-03DB-476A-BEF4-E56DA8D346B1}" type="parTrans" cxnId="{17CD938C-1F08-44B7-9118-A88968BFAD4F}">
      <dgm:prSet/>
      <dgm:spPr/>
      <dgm:t>
        <a:bodyPr/>
        <a:lstStyle/>
        <a:p>
          <a:endParaRPr lang="en-US"/>
        </a:p>
      </dgm:t>
    </dgm:pt>
    <dgm:pt modelId="{A7A97401-F5C6-43B9-AFB8-71EDA64FE941}" type="sibTrans" cxnId="{17CD938C-1F08-44B7-9118-A88968BFAD4F}">
      <dgm:prSet/>
      <dgm:spPr/>
      <dgm:t>
        <a:bodyPr/>
        <a:lstStyle/>
        <a:p>
          <a:endParaRPr lang="en-US"/>
        </a:p>
      </dgm:t>
    </dgm:pt>
    <dgm:pt modelId="{882F042E-ECEA-42F0-8B6F-7B3DAEE9D254}">
      <dgm:prSet/>
      <dgm:spPr/>
      <dgm:t>
        <a:bodyPr/>
        <a:lstStyle/>
        <a:p>
          <a:r>
            <a:rPr lang="en-US"/>
            <a:t>Be clear and unapologetic.  This is a non-negotiable.</a:t>
          </a:r>
        </a:p>
      </dgm:t>
    </dgm:pt>
    <dgm:pt modelId="{A25D42F0-EFBD-4ADF-896C-C654C190A8EA}" type="parTrans" cxnId="{300C2757-5C54-4665-BD80-D39096EC3F6F}">
      <dgm:prSet/>
      <dgm:spPr/>
      <dgm:t>
        <a:bodyPr/>
        <a:lstStyle/>
        <a:p>
          <a:endParaRPr lang="en-US"/>
        </a:p>
      </dgm:t>
    </dgm:pt>
    <dgm:pt modelId="{6C2D9142-FCF2-40D4-A43A-817D9C76DDBC}" type="sibTrans" cxnId="{300C2757-5C54-4665-BD80-D39096EC3F6F}">
      <dgm:prSet/>
      <dgm:spPr/>
      <dgm:t>
        <a:bodyPr/>
        <a:lstStyle/>
        <a:p>
          <a:endParaRPr lang="en-US"/>
        </a:p>
      </dgm:t>
    </dgm:pt>
    <dgm:pt modelId="{E6EFC14B-4E0C-435D-A898-EA923E4D64B6}">
      <dgm:prSet/>
      <dgm:spPr/>
      <dgm:t>
        <a:bodyPr/>
        <a:lstStyle/>
        <a:p>
          <a:r>
            <a:rPr lang="en-US"/>
            <a:t>Remind students along the way of expectations.  </a:t>
          </a:r>
        </a:p>
      </dgm:t>
    </dgm:pt>
    <dgm:pt modelId="{C7BA40FB-E11F-414C-8C5C-3FAFA6E551D7}" type="parTrans" cxnId="{BFD7ED16-F284-4E34-8487-143C38E9E0D6}">
      <dgm:prSet/>
      <dgm:spPr/>
      <dgm:t>
        <a:bodyPr/>
        <a:lstStyle/>
        <a:p>
          <a:endParaRPr lang="en-US"/>
        </a:p>
      </dgm:t>
    </dgm:pt>
    <dgm:pt modelId="{AA1EB70D-8662-4F28-899B-791AD7CC3734}" type="sibTrans" cxnId="{BFD7ED16-F284-4E34-8487-143C38E9E0D6}">
      <dgm:prSet/>
      <dgm:spPr/>
      <dgm:t>
        <a:bodyPr/>
        <a:lstStyle/>
        <a:p>
          <a:endParaRPr lang="en-US"/>
        </a:p>
      </dgm:t>
    </dgm:pt>
    <dgm:pt modelId="{70E11E0E-7092-4B5C-AC18-945EE20A4C57}" type="pres">
      <dgm:prSet presAssocID="{EE31774D-81F4-437E-96F4-845BC259D9D4}" presName="root" presStyleCnt="0">
        <dgm:presLayoutVars>
          <dgm:dir/>
          <dgm:resizeHandles val="exact"/>
        </dgm:presLayoutVars>
      </dgm:prSet>
      <dgm:spPr/>
    </dgm:pt>
    <dgm:pt modelId="{B85C4F95-8216-4E12-9735-7899FA079FD1}" type="pres">
      <dgm:prSet presAssocID="{094E9A9C-F695-46ED-A5CB-0AE9C794512C}" presName="compNode" presStyleCnt="0"/>
      <dgm:spPr/>
    </dgm:pt>
    <dgm:pt modelId="{D82DE22D-7800-44BC-BC32-3B774F58FF16}" type="pres">
      <dgm:prSet presAssocID="{094E9A9C-F695-46ED-A5CB-0AE9C794512C}" presName="bgRect" presStyleLbl="bgShp" presStyleIdx="0" presStyleCnt="4"/>
      <dgm:spPr/>
    </dgm:pt>
    <dgm:pt modelId="{156EF99D-C460-42CA-81DF-04D954054F43}" type="pres">
      <dgm:prSet presAssocID="{094E9A9C-F695-46ED-A5CB-0AE9C794512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B36575D-9E7C-4222-ACB8-F5CA601D62F9}" type="pres">
      <dgm:prSet presAssocID="{094E9A9C-F695-46ED-A5CB-0AE9C794512C}" presName="spaceRect" presStyleCnt="0"/>
      <dgm:spPr/>
    </dgm:pt>
    <dgm:pt modelId="{46BA8AD4-BF5B-4E56-9D21-2A66B6EF4055}" type="pres">
      <dgm:prSet presAssocID="{094E9A9C-F695-46ED-A5CB-0AE9C794512C}" presName="parTx" presStyleLbl="revTx" presStyleIdx="0" presStyleCnt="4">
        <dgm:presLayoutVars>
          <dgm:chMax val="0"/>
          <dgm:chPref val="0"/>
        </dgm:presLayoutVars>
      </dgm:prSet>
      <dgm:spPr/>
    </dgm:pt>
    <dgm:pt modelId="{C771C516-06E0-4BBB-B495-8405ACE8A3FE}" type="pres">
      <dgm:prSet presAssocID="{F0E9E323-3633-4F85-AA99-CA41F0157FEA}" presName="sibTrans" presStyleCnt="0"/>
      <dgm:spPr/>
    </dgm:pt>
    <dgm:pt modelId="{0AA1613A-AA06-43DF-8608-24B4782793A5}" type="pres">
      <dgm:prSet presAssocID="{9D340768-C800-494C-A519-6672C9582908}" presName="compNode" presStyleCnt="0"/>
      <dgm:spPr/>
    </dgm:pt>
    <dgm:pt modelId="{65CEE088-4A35-4DC4-A7C5-D831ABBD3FFA}" type="pres">
      <dgm:prSet presAssocID="{9D340768-C800-494C-A519-6672C9582908}" presName="bgRect" presStyleLbl="bgShp" presStyleIdx="1" presStyleCnt="4"/>
      <dgm:spPr/>
    </dgm:pt>
    <dgm:pt modelId="{EDF94CF5-81B2-420B-A457-C93A5FDBF410}" type="pres">
      <dgm:prSet presAssocID="{9D340768-C800-494C-A519-6672C958290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 Setting"/>
        </a:ext>
      </dgm:extLst>
    </dgm:pt>
    <dgm:pt modelId="{E1E45F03-9BF4-4160-BFC6-E1B55DE4C9D1}" type="pres">
      <dgm:prSet presAssocID="{9D340768-C800-494C-A519-6672C9582908}" presName="spaceRect" presStyleCnt="0"/>
      <dgm:spPr/>
    </dgm:pt>
    <dgm:pt modelId="{FA5A76F6-66FA-4655-A4B4-50F59CECDE83}" type="pres">
      <dgm:prSet presAssocID="{9D340768-C800-494C-A519-6672C9582908}" presName="parTx" presStyleLbl="revTx" presStyleIdx="1" presStyleCnt="4">
        <dgm:presLayoutVars>
          <dgm:chMax val="0"/>
          <dgm:chPref val="0"/>
        </dgm:presLayoutVars>
      </dgm:prSet>
      <dgm:spPr/>
    </dgm:pt>
    <dgm:pt modelId="{34E4559A-DCCD-4843-99EB-3516DB05D16A}" type="pres">
      <dgm:prSet presAssocID="{A7A97401-F5C6-43B9-AFB8-71EDA64FE941}" presName="sibTrans" presStyleCnt="0"/>
      <dgm:spPr/>
    </dgm:pt>
    <dgm:pt modelId="{CD6E39C5-29E8-4249-A8A1-A4ECEE004A56}" type="pres">
      <dgm:prSet presAssocID="{882F042E-ECEA-42F0-8B6F-7B3DAEE9D254}" presName="compNode" presStyleCnt="0"/>
      <dgm:spPr/>
    </dgm:pt>
    <dgm:pt modelId="{E2348334-9CAA-4863-8BA6-1BC2C871BEE5}" type="pres">
      <dgm:prSet presAssocID="{882F042E-ECEA-42F0-8B6F-7B3DAEE9D254}" presName="bgRect" presStyleLbl="bgShp" presStyleIdx="2" presStyleCnt="4"/>
      <dgm:spPr/>
    </dgm:pt>
    <dgm:pt modelId="{77C32721-4594-486A-8DC7-69D421FE9317}" type="pres">
      <dgm:prSet presAssocID="{882F042E-ECEA-42F0-8B6F-7B3DAEE9D25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lamation Mark"/>
        </a:ext>
      </dgm:extLst>
    </dgm:pt>
    <dgm:pt modelId="{7B83A779-D82A-4C00-8020-2894D92002BF}" type="pres">
      <dgm:prSet presAssocID="{882F042E-ECEA-42F0-8B6F-7B3DAEE9D254}" presName="spaceRect" presStyleCnt="0"/>
      <dgm:spPr/>
    </dgm:pt>
    <dgm:pt modelId="{BA9785F5-20BA-43F5-BAD2-86A4AAAF9741}" type="pres">
      <dgm:prSet presAssocID="{882F042E-ECEA-42F0-8B6F-7B3DAEE9D254}" presName="parTx" presStyleLbl="revTx" presStyleIdx="2" presStyleCnt="4">
        <dgm:presLayoutVars>
          <dgm:chMax val="0"/>
          <dgm:chPref val="0"/>
        </dgm:presLayoutVars>
      </dgm:prSet>
      <dgm:spPr/>
    </dgm:pt>
    <dgm:pt modelId="{7D5FAFB2-BB71-4E9E-802E-F94E652D34F9}" type="pres">
      <dgm:prSet presAssocID="{6C2D9142-FCF2-40D4-A43A-817D9C76DDBC}" presName="sibTrans" presStyleCnt="0"/>
      <dgm:spPr/>
    </dgm:pt>
    <dgm:pt modelId="{D9ABF502-9EBF-44B4-988D-21BF11AD4635}" type="pres">
      <dgm:prSet presAssocID="{E6EFC14B-4E0C-435D-A898-EA923E4D64B6}" presName="compNode" presStyleCnt="0"/>
      <dgm:spPr/>
    </dgm:pt>
    <dgm:pt modelId="{A591FBA4-DAE2-4333-ADA5-E659E2C2556D}" type="pres">
      <dgm:prSet presAssocID="{E6EFC14B-4E0C-435D-A898-EA923E4D64B6}" presName="bgRect" presStyleLbl="bgShp" presStyleIdx="3" presStyleCnt="4"/>
      <dgm:spPr/>
    </dgm:pt>
    <dgm:pt modelId="{AE4BE7E4-9B86-4AA9-A1E5-96E0499E8510}" type="pres">
      <dgm:prSet presAssocID="{E6EFC14B-4E0C-435D-A898-EA923E4D64B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0626EB73-F75A-461F-8F81-518205DD63F1}" type="pres">
      <dgm:prSet presAssocID="{E6EFC14B-4E0C-435D-A898-EA923E4D64B6}" presName="spaceRect" presStyleCnt="0"/>
      <dgm:spPr/>
    </dgm:pt>
    <dgm:pt modelId="{50EA8BF3-C74F-4094-A85F-618DAE0782B9}" type="pres">
      <dgm:prSet presAssocID="{E6EFC14B-4E0C-435D-A898-EA923E4D64B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FD7ED16-F284-4E34-8487-143C38E9E0D6}" srcId="{EE31774D-81F4-437E-96F4-845BC259D9D4}" destId="{E6EFC14B-4E0C-435D-A898-EA923E4D64B6}" srcOrd="3" destOrd="0" parTransId="{C7BA40FB-E11F-414C-8C5C-3FAFA6E551D7}" sibTransId="{AA1EB70D-8662-4F28-899B-791AD7CC3734}"/>
    <dgm:cxn modelId="{51D6E545-27FE-4CA7-9FB4-B3448E81EBC5}" srcId="{EE31774D-81F4-437E-96F4-845BC259D9D4}" destId="{094E9A9C-F695-46ED-A5CB-0AE9C794512C}" srcOrd="0" destOrd="0" parTransId="{52B620CD-804D-4E8C-A744-72C74493D216}" sibTransId="{F0E9E323-3633-4F85-AA99-CA41F0157FEA}"/>
    <dgm:cxn modelId="{300C2757-5C54-4665-BD80-D39096EC3F6F}" srcId="{EE31774D-81F4-437E-96F4-845BC259D9D4}" destId="{882F042E-ECEA-42F0-8B6F-7B3DAEE9D254}" srcOrd="2" destOrd="0" parTransId="{A25D42F0-EFBD-4ADF-896C-C654C190A8EA}" sibTransId="{6C2D9142-FCF2-40D4-A43A-817D9C76DDBC}"/>
    <dgm:cxn modelId="{4311527C-D1A5-41C9-9A36-96BF4E9056CD}" type="presOf" srcId="{E6EFC14B-4E0C-435D-A898-EA923E4D64B6}" destId="{50EA8BF3-C74F-4094-A85F-618DAE0782B9}" srcOrd="0" destOrd="0" presId="urn:microsoft.com/office/officeart/2018/2/layout/IconVerticalSolidList"/>
    <dgm:cxn modelId="{17CD938C-1F08-44B7-9118-A88968BFAD4F}" srcId="{EE31774D-81F4-437E-96F4-845BC259D9D4}" destId="{9D340768-C800-494C-A519-6672C9582908}" srcOrd="1" destOrd="0" parTransId="{F942C4E5-03DB-476A-BEF4-E56DA8D346B1}" sibTransId="{A7A97401-F5C6-43B9-AFB8-71EDA64FE941}"/>
    <dgm:cxn modelId="{EC98199D-CB35-4A71-96DA-FEC8C8930704}" type="presOf" srcId="{EE31774D-81F4-437E-96F4-845BC259D9D4}" destId="{70E11E0E-7092-4B5C-AC18-945EE20A4C57}" srcOrd="0" destOrd="0" presId="urn:microsoft.com/office/officeart/2018/2/layout/IconVerticalSolidList"/>
    <dgm:cxn modelId="{60DDC2CA-04AD-48A1-90FC-F58D2C720A69}" type="presOf" srcId="{094E9A9C-F695-46ED-A5CB-0AE9C794512C}" destId="{46BA8AD4-BF5B-4E56-9D21-2A66B6EF4055}" srcOrd="0" destOrd="0" presId="urn:microsoft.com/office/officeart/2018/2/layout/IconVerticalSolidList"/>
    <dgm:cxn modelId="{0AB6BBFF-0E43-4ACA-8BBF-84D604FF6595}" type="presOf" srcId="{9D340768-C800-494C-A519-6672C9582908}" destId="{FA5A76F6-66FA-4655-A4B4-50F59CECDE83}" srcOrd="0" destOrd="0" presId="urn:microsoft.com/office/officeart/2018/2/layout/IconVerticalSolidList"/>
    <dgm:cxn modelId="{2DE1F5FF-EC8D-44D9-9B6A-682D27DCE79A}" type="presOf" srcId="{882F042E-ECEA-42F0-8B6F-7B3DAEE9D254}" destId="{BA9785F5-20BA-43F5-BAD2-86A4AAAF9741}" srcOrd="0" destOrd="0" presId="urn:microsoft.com/office/officeart/2018/2/layout/IconVerticalSolidList"/>
    <dgm:cxn modelId="{D770DD15-9393-442F-83DF-89555E8F2337}" type="presParOf" srcId="{70E11E0E-7092-4B5C-AC18-945EE20A4C57}" destId="{B85C4F95-8216-4E12-9735-7899FA079FD1}" srcOrd="0" destOrd="0" presId="urn:microsoft.com/office/officeart/2018/2/layout/IconVerticalSolidList"/>
    <dgm:cxn modelId="{0B7DC287-D381-400B-92FF-0E20CE68E0E8}" type="presParOf" srcId="{B85C4F95-8216-4E12-9735-7899FA079FD1}" destId="{D82DE22D-7800-44BC-BC32-3B774F58FF16}" srcOrd="0" destOrd="0" presId="urn:microsoft.com/office/officeart/2018/2/layout/IconVerticalSolidList"/>
    <dgm:cxn modelId="{4580E62D-B9D6-4350-BB06-1BA79EF6013B}" type="presParOf" srcId="{B85C4F95-8216-4E12-9735-7899FA079FD1}" destId="{156EF99D-C460-42CA-81DF-04D954054F43}" srcOrd="1" destOrd="0" presId="urn:microsoft.com/office/officeart/2018/2/layout/IconVerticalSolidList"/>
    <dgm:cxn modelId="{25623BF0-0181-4B4C-B595-29E9B4F64B97}" type="presParOf" srcId="{B85C4F95-8216-4E12-9735-7899FA079FD1}" destId="{3B36575D-9E7C-4222-ACB8-F5CA601D62F9}" srcOrd="2" destOrd="0" presId="urn:microsoft.com/office/officeart/2018/2/layout/IconVerticalSolidList"/>
    <dgm:cxn modelId="{3C221D82-ED20-4072-9DAF-E81563B25CBF}" type="presParOf" srcId="{B85C4F95-8216-4E12-9735-7899FA079FD1}" destId="{46BA8AD4-BF5B-4E56-9D21-2A66B6EF4055}" srcOrd="3" destOrd="0" presId="urn:microsoft.com/office/officeart/2018/2/layout/IconVerticalSolidList"/>
    <dgm:cxn modelId="{C30889BB-6A23-4038-BA2F-79CDAE4C4DA2}" type="presParOf" srcId="{70E11E0E-7092-4B5C-AC18-945EE20A4C57}" destId="{C771C516-06E0-4BBB-B495-8405ACE8A3FE}" srcOrd="1" destOrd="0" presId="urn:microsoft.com/office/officeart/2018/2/layout/IconVerticalSolidList"/>
    <dgm:cxn modelId="{D187BCB7-32E2-4207-BEAC-FAC83DC04279}" type="presParOf" srcId="{70E11E0E-7092-4B5C-AC18-945EE20A4C57}" destId="{0AA1613A-AA06-43DF-8608-24B4782793A5}" srcOrd="2" destOrd="0" presId="urn:microsoft.com/office/officeart/2018/2/layout/IconVerticalSolidList"/>
    <dgm:cxn modelId="{650D3CE9-1439-4806-9E09-1F58828B04E9}" type="presParOf" srcId="{0AA1613A-AA06-43DF-8608-24B4782793A5}" destId="{65CEE088-4A35-4DC4-A7C5-D831ABBD3FFA}" srcOrd="0" destOrd="0" presId="urn:microsoft.com/office/officeart/2018/2/layout/IconVerticalSolidList"/>
    <dgm:cxn modelId="{DD013099-349E-44C6-B89D-EDFBBB576CBC}" type="presParOf" srcId="{0AA1613A-AA06-43DF-8608-24B4782793A5}" destId="{EDF94CF5-81B2-420B-A457-C93A5FDBF410}" srcOrd="1" destOrd="0" presId="urn:microsoft.com/office/officeart/2018/2/layout/IconVerticalSolidList"/>
    <dgm:cxn modelId="{29DAFAE3-AC04-443D-AD6C-F9909F5CC029}" type="presParOf" srcId="{0AA1613A-AA06-43DF-8608-24B4782793A5}" destId="{E1E45F03-9BF4-4160-BFC6-E1B55DE4C9D1}" srcOrd="2" destOrd="0" presId="urn:microsoft.com/office/officeart/2018/2/layout/IconVerticalSolidList"/>
    <dgm:cxn modelId="{79AB55D0-8A2B-4E03-8FB1-DF14ECC5D05B}" type="presParOf" srcId="{0AA1613A-AA06-43DF-8608-24B4782793A5}" destId="{FA5A76F6-66FA-4655-A4B4-50F59CECDE83}" srcOrd="3" destOrd="0" presId="urn:microsoft.com/office/officeart/2018/2/layout/IconVerticalSolidList"/>
    <dgm:cxn modelId="{67A7DB52-E548-4273-9F50-2561C8DE75A6}" type="presParOf" srcId="{70E11E0E-7092-4B5C-AC18-945EE20A4C57}" destId="{34E4559A-DCCD-4843-99EB-3516DB05D16A}" srcOrd="3" destOrd="0" presId="urn:microsoft.com/office/officeart/2018/2/layout/IconVerticalSolidList"/>
    <dgm:cxn modelId="{82BAEF65-F718-4DCA-B773-ED58B3F6D6BB}" type="presParOf" srcId="{70E11E0E-7092-4B5C-AC18-945EE20A4C57}" destId="{CD6E39C5-29E8-4249-A8A1-A4ECEE004A56}" srcOrd="4" destOrd="0" presId="urn:microsoft.com/office/officeart/2018/2/layout/IconVerticalSolidList"/>
    <dgm:cxn modelId="{44E84ABA-6C67-4687-9AFB-6EAD151788B6}" type="presParOf" srcId="{CD6E39C5-29E8-4249-A8A1-A4ECEE004A56}" destId="{E2348334-9CAA-4863-8BA6-1BC2C871BEE5}" srcOrd="0" destOrd="0" presId="urn:microsoft.com/office/officeart/2018/2/layout/IconVerticalSolidList"/>
    <dgm:cxn modelId="{72D55755-001E-4E22-9A35-DEFEBF3BA487}" type="presParOf" srcId="{CD6E39C5-29E8-4249-A8A1-A4ECEE004A56}" destId="{77C32721-4594-486A-8DC7-69D421FE9317}" srcOrd="1" destOrd="0" presId="urn:microsoft.com/office/officeart/2018/2/layout/IconVerticalSolidList"/>
    <dgm:cxn modelId="{E0B9DB9D-D95F-4FD9-B54E-6CA70D094F4C}" type="presParOf" srcId="{CD6E39C5-29E8-4249-A8A1-A4ECEE004A56}" destId="{7B83A779-D82A-4C00-8020-2894D92002BF}" srcOrd="2" destOrd="0" presId="urn:microsoft.com/office/officeart/2018/2/layout/IconVerticalSolidList"/>
    <dgm:cxn modelId="{E8639286-964D-4B6E-A549-DF96509824F8}" type="presParOf" srcId="{CD6E39C5-29E8-4249-A8A1-A4ECEE004A56}" destId="{BA9785F5-20BA-43F5-BAD2-86A4AAAF9741}" srcOrd="3" destOrd="0" presId="urn:microsoft.com/office/officeart/2018/2/layout/IconVerticalSolidList"/>
    <dgm:cxn modelId="{2FD300F0-121B-49DA-A64C-574F30654AA3}" type="presParOf" srcId="{70E11E0E-7092-4B5C-AC18-945EE20A4C57}" destId="{7D5FAFB2-BB71-4E9E-802E-F94E652D34F9}" srcOrd="5" destOrd="0" presId="urn:microsoft.com/office/officeart/2018/2/layout/IconVerticalSolidList"/>
    <dgm:cxn modelId="{DA1AB926-2EC2-421F-894F-B7A23DABD6C9}" type="presParOf" srcId="{70E11E0E-7092-4B5C-AC18-945EE20A4C57}" destId="{D9ABF502-9EBF-44B4-988D-21BF11AD4635}" srcOrd="6" destOrd="0" presId="urn:microsoft.com/office/officeart/2018/2/layout/IconVerticalSolidList"/>
    <dgm:cxn modelId="{41ABEDE5-B134-4025-8EDD-FF988C4A60C1}" type="presParOf" srcId="{D9ABF502-9EBF-44B4-988D-21BF11AD4635}" destId="{A591FBA4-DAE2-4333-ADA5-E659E2C2556D}" srcOrd="0" destOrd="0" presId="urn:microsoft.com/office/officeart/2018/2/layout/IconVerticalSolidList"/>
    <dgm:cxn modelId="{7C5E5987-3F19-46C3-B19D-CA9AFFF69AA4}" type="presParOf" srcId="{D9ABF502-9EBF-44B4-988D-21BF11AD4635}" destId="{AE4BE7E4-9B86-4AA9-A1E5-96E0499E8510}" srcOrd="1" destOrd="0" presId="urn:microsoft.com/office/officeart/2018/2/layout/IconVerticalSolidList"/>
    <dgm:cxn modelId="{6E3A2E28-04A2-4CDC-8DDF-B6ABD7058168}" type="presParOf" srcId="{D9ABF502-9EBF-44B4-988D-21BF11AD4635}" destId="{0626EB73-F75A-461F-8F81-518205DD63F1}" srcOrd="2" destOrd="0" presId="urn:microsoft.com/office/officeart/2018/2/layout/IconVerticalSolidList"/>
    <dgm:cxn modelId="{C9083AA8-898E-4AD2-92AA-67D6916FBF0F}" type="presParOf" srcId="{D9ABF502-9EBF-44B4-988D-21BF11AD4635}" destId="{50EA8BF3-C74F-4094-A85F-618DAE0782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D3E094-A990-49E8-B340-52BF18D12BA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6E7BD0B-A66A-407D-9CA3-C783EBDEC640}">
      <dgm:prSet/>
      <dgm:spPr/>
      <dgm:t>
        <a:bodyPr/>
        <a:lstStyle/>
        <a:p>
          <a:r>
            <a:rPr lang="en-US"/>
            <a:t>Read from front to back </a:t>
          </a:r>
          <a:r>
            <a:rPr lang="en-US" i="1"/>
            <a:t>prior</a:t>
          </a:r>
          <a:r>
            <a:rPr lang="en-US"/>
            <a:t> to start of classes.</a:t>
          </a:r>
        </a:p>
      </dgm:t>
    </dgm:pt>
    <dgm:pt modelId="{FB95300B-612E-4939-B53B-97ADC49B192F}" type="parTrans" cxnId="{9D4B1619-74F2-4381-8900-304104DF90D4}">
      <dgm:prSet/>
      <dgm:spPr/>
      <dgm:t>
        <a:bodyPr/>
        <a:lstStyle/>
        <a:p>
          <a:endParaRPr lang="en-US"/>
        </a:p>
      </dgm:t>
    </dgm:pt>
    <dgm:pt modelId="{8B2B42EC-7632-4ECA-98CD-67D99E6A6187}" type="sibTrans" cxnId="{9D4B1619-74F2-4381-8900-304104DF90D4}">
      <dgm:prSet/>
      <dgm:spPr/>
      <dgm:t>
        <a:bodyPr/>
        <a:lstStyle/>
        <a:p>
          <a:endParaRPr lang="en-US"/>
        </a:p>
      </dgm:t>
    </dgm:pt>
    <dgm:pt modelId="{890AB5CF-1933-44D5-9A3F-D9D6A5F2699F}">
      <dgm:prSet/>
      <dgm:spPr/>
      <dgm:t>
        <a:bodyPr/>
        <a:lstStyle/>
        <a:p>
          <a:r>
            <a:rPr lang="en-US"/>
            <a:t>Transfer important dates, deadlines, email addresses and telephone numbers to your personal organizational devices.  </a:t>
          </a:r>
        </a:p>
      </dgm:t>
    </dgm:pt>
    <dgm:pt modelId="{1A455793-EE57-415F-99EB-0D071984FEF9}" type="parTrans" cxnId="{4A5A0649-09F8-4F73-9D26-218C34514525}">
      <dgm:prSet/>
      <dgm:spPr/>
      <dgm:t>
        <a:bodyPr/>
        <a:lstStyle/>
        <a:p>
          <a:endParaRPr lang="en-US"/>
        </a:p>
      </dgm:t>
    </dgm:pt>
    <dgm:pt modelId="{AE5245E1-854B-4672-8486-3DF21202B6DC}" type="sibTrans" cxnId="{4A5A0649-09F8-4F73-9D26-218C34514525}">
      <dgm:prSet/>
      <dgm:spPr/>
      <dgm:t>
        <a:bodyPr/>
        <a:lstStyle/>
        <a:p>
          <a:endParaRPr lang="en-US"/>
        </a:p>
      </dgm:t>
    </dgm:pt>
    <dgm:pt modelId="{C917A819-71ED-467B-AC13-4FA98740E7F8}">
      <dgm:prSet/>
      <dgm:spPr/>
      <dgm:t>
        <a:bodyPr/>
        <a:lstStyle/>
        <a:p>
          <a:r>
            <a:rPr lang="en-US"/>
            <a:t>To add dates to your personal Calendar, subscribe to this URL:</a:t>
          </a:r>
        </a:p>
      </dgm:t>
    </dgm:pt>
    <dgm:pt modelId="{0841B695-6178-4B6F-93CD-9437CEA3C22F}" type="parTrans" cxnId="{7B7F2B94-C398-4FAC-8DCA-81AB36E5EF72}">
      <dgm:prSet/>
      <dgm:spPr/>
      <dgm:t>
        <a:bodyPr/>
        <a:lstStyle/>
        <a:p>
          <a:endParaRPr lang="en-US"/>
        </a:p>
      </dgm:t>
    </dgm:pt>
    <dgm:pt modelId="{205ADE04-A601-4E26-8C0E-B2E4CF7718AF}" type="sibTrans" cxnId="{7B7F2B94-C398-4FAC-8DCA-81AB36E5EF72}">
      <dgm:prSet/>
      <dgm:spPr/>
      <dgm:t>
        <a:bodyPr/>
        <a:lstStyle/>
        <a:p>
          <a:endParaRPr lang="en-US"/>
        </a:p>
      </dgm:t>
    </dgm:pt>
    <dgm:pt modelId="{95AC50CF-CAB8-4172-A7D6-3FE0EEA248D3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http://my.umbc.edu/groups/official-dates/events.ics?tag=undergraduate-student</a:t>
          </a:r>
          <a:endParaRPr lang="en-US"/>
        </a:p>
      </dgm:t>
    </dgm:pt>
    <dgm:pt modelId="{C61FBFD0-4E52-4655-A099-2F5D97D15623}" type="parTrans" cxnId="{459843C0-6E91-4FC6-BF8F-E9881DDE5C58}">
      <dgm:prSet/>
      <dgm:spPr/>
      <dgm:t>
        <a:bodyPr/>
        <a:lstStyle/>
        <a:p>
          <a:endParaRPr lang="en-US"/>
        </a:p>
      </dgm:t>
    </dgm:pt>
    <dgm:pt modelId="{DC837508-174F-437A-AD47-6251AAC0F41C}" type="sibTrans" cxnId="{459843C0-6E91-4FC6-BF8F-E9881DDE5C58}">
      <dgm:prSet/>
      <dgm:spPr/>
      <dgm:t>
        <a:bodyPr/>
        <a:lstStyle/>
        <a:p>
          <a:endParaRPr lang="en-US"/>
        </a:p>
      </dgm:t>
    </dgm:pt>
    <dgm:pt modelId="{65234130-538E-4530-BFBD-7D202C2AB613}">
      <dgm:prSet/>
      <dgm:spPr/>
      <dgm:t>
        <a:bodyPr/>
        <a:lstStyle/>
        <a:p>
          <a:r>
            <a:rPr lang="en-US"/>
            <a:t>Be prepared to have timely and strategic conversations with your students.  </a:t>
          </a:r>
        </a:p>
      </dgm:t>
    </dgm:pt>
    <dgm:pt modelId="{1146F96D-5336-48C7-9D76-E0A926FD2D65}" type="parTrans" cxnId="{B62C06DB-B59B-4979-9195-1D3D7A19FBBE}">
      <dgm:prSet/>
      <dgm:spPr/>
      <dgm:t>
        <a:bodyPr/>
        <a:lstStyle/>
        <a:p>
          <a:endParaRPr lang="en-US"/>
        </a:p>
      </dgm:t>
    </dgm:pt>
    <dgm:pt modelId="{CA1A6BE4-A084-4F0A-B486-83767BCBA549}" type="sibTrans" cxnId="{B62C06DB-B59B-4979-9195-1D3D7A19FBBE}">
      <dgm:prSet/>
      <dgm:spPr/>
      <dgm:t>
        <a:bodyPr/>
        <a:lstStyle/>
        <a:p>
          <a:endParaRPr lang="en-US"/>
        </a:p>
      </dgm:t>
    </dgm:pt>
    <dgm:pt modelId="{8972A1F3-A4B7-4D4C-A94F-EEE77740D06C}" type="pres">
      <dgm:prSet presAssocID="{5AD3E094-A990-49E8-B340-52BF18D12BA6}" presName="root" presStyleCnt="0">
        <dgm:presLayoutVars>
          <dgm:dir/>
          <dgm:resizeHandles val="exact"/>
        </dgm:presLayoutVars>
      </dgm:prSet>
      <dgm:spPr/>
    </dgm:pt>
    <dgm:pt modelId="{9C54C17D-7CA3-4CA7-8FB8-BD40A932BE0C}" type="pres">
      <dgm:prSet presAssocID="{D6E7BD0B-A66A-407D-9CA3-C783EBDEC640}" presName="compNode" presStyleCnt="0"/>
      <dgm:spPr/>
    </dgm:pt>
    <dgm:pt modelId="{247A7308-0FDE-44B5-80B4-B8B077F5FC83}" type="pres">
      <dgm:prSet presAssocID="{D6E7BD0B-A66A-407D-9CA3-C783EBDEC640}" presName="bgRect" presStyleLbl="bgShp" presStyleIdx="0" presStyleCnt="4"/>
      <dgm:spPr/>
    </dgm:pt>
    <dgm:pt modelId="{F54FB9BC-4B67-44C5-B359-9079DD9F8138}" type="pres">
      <dgm:prSet presAssocID="{D6E7BD0B-A66A-407D-9CA3-C783EBDEC640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EB0D2275-B43D-4B90-B2E6-C22B3A749F22}" type="pres">
      <dgm:prSet presAssocID="{D6E7BD0B-A66A-407D-9CA3-C783EBDEC640}" presName="spaceRect" presStyleCnt="0"/>
      <dgm:spPr/>
    </dgm:pt>
    <dgm:pt modelId="{2E96C35C-317C-4577-AC2C-A3524893D411}" type="pres">
      <dgm:prSet presAssocID="{D6E7BD0B-A66A-407D-9CA3-C783EBDEC640}" presName="parTx" presStyleLbl="revTx" presStyleIdx="0" presStyleCnt="5">
        <dgm:presLayoutVars>
          <dgm:chMax val="0"/>
          <dgm:chPref val="0"/>
        </dgm:presLayoutVars>
      </dgm:prSet>
      <dgm:spPr/>
    </dgm:pt>
    <dgm:pt modelId="{8815EC18-6A8A-4DE5-BFF5-97E118AE1A61}" type="pres">
      <dgm:prSet presAssocID="{8B2B42EC-7632-4ECA-98CD-67D99E6A6187}" presName="sibTrans" presStyleCnt="0"/>
      <dgm:spPr/>
    </dgm:pt>
    <dgm:pt modelId="{A9B70EDC-70E9-4D57-AC19-229DC0958763}" type="pres">
      <dgm:prSet presAssocID="{890AB5CF-1933-44D5-9A3F-D9D6A5F2699F}" presName="compNode" presStyleCnt="0"/>
      <dgm:spPr/>
    </dgm:pt>
    <dgm:pt modelId="{D9CF8407-592C-4D04-AA29-0AF99D720AA7}" type="pres">
      <dgm:prSet presAssocID="{890AB5CF-1933-44D5-9A3F-D9D6A5F2699F}" presName="bgRect" presStyleLbl="bgShp" presStyleIdx="1" presStyleCnt="4"/>
      <dgm:spPr/>
    </dgm:pt>
    <dgm:pt modelId="{C4EDC793-1365-436F-AFC9-85E4128D71D8}" type="pres">
      <dgm:prSet presAssocID="{890AB5CF-1933-44D5-9A3F-D9D6A5F2699F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664F9B51-9E2E-4773-AF72-050B4735FCA3}" type="pres">
      <dgm:prSet presAssocID="{890AB5CF-1933-44D5-9A3F-D9D6A5F2699F}" presName="spaceRect" presStyleCnt="0"/>
      <dgm:spPr/>
    </dgm:pt>
    <dgm:pt modelId="{933A2613-26F4-4D51-8699-FAA9BD0BE9FA}" type="pres">
      <dgm:prSet presAssocID="{890AB5CF-1933-44D5-9A3F-D9D6A5F2699F}" presName="parTx" presStyleLbl="revTx" presStyleIdx="1" presStyleCnt="5">
        <dgm:presLayoutVars>
          <dgm:chMax val="0"/>
          <dgm:chPref val="0"/>
        </dgm:presLayoutVars>
      </dgm:prSet>
      <dgm:spPr/>
    </dgm:pt>
    <dgm:pt modelId="{0D214B3C-4B3C-4BC6-8B35-56219A9DA4A7}" type="pres">
      <dgm:prSet presAssocID="{AE5245E1-854B-4672-8486-3DF21202B6DC}" presName="sibTrans" presStyleCnt="0"/>
      <dgm:spPr/>
    </dgm:pt>
    <dgm:pt modelId="{835A6D84-B754-4F7A-BDE7-8FDC04C6BB11}" type="pres">
      <dgm:prSet presAssocID="{C917A819-71ED-467B-AC13-4FA98740E7F8}" presName="compNode" presStyleCnt="0"/>
      <dgm:spPr/>
    </dgm:pt>
    <dgm:pt modelId="{CC149049-2E3A-4FA9-99FB-44730B81E71D}" type="pres">
      <dgm:prSet presAssocID="{C917A819-71ED-467B-AC13-4FA98740E7F8}" presName="bgRect" presStyleLbl="bgShp" presStyleIdx="2" presStyleCnt="4"/>
      <dgm:spPr/>
    </dgm:pt>
    <dgm:pt modelId="{2782F162-7B86-4D47-90D3-2A537FE482E6}" type="pres">
      <dgm:prSet presAssocID="{C917A819-71ED-467B-AC13-4FA98740E7F8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C6DF7972-76C4-4C3D-8EE9-981615FDCEEB}" type="pres">
      <dgm:prSet presAssocID="{C917A819-71ED-467B-AC13-4FA98740E7F8}" presName="spaceRect" presStyleCnt="0"/>
      <dgm:spPr/>
    </dgm:pt>
    <dgm:pt modelId="{08A786CA-356B-4C0B-9F77-BEB0F8A476F3}" type="pres">
      <dgm:prSet presAssocID="{C917A819-71ED-467B-AC13-4FA98740E7F8}" presName="parTx" presStyleLbl="revTx" presStyleIdx="2" presStyleCnt="5">
        <dgm:presLayoutVars>
          <dgm:chMax val="0"/>
          <dgm:chPref val="0"/>
        </dgm:presLayoutVars>
      </dgm:prSet>
      <dgm:spPr/>
    </dgm:pt>
    <dgm:pt modelId="{48E96AED-6078-4BD9-B8BE-BE3D4095D85D}" type="pres">
      <dgm:prSet presAssocID="{C917A819-71ED-467B-AC13-4FA98740E7F8}" presName="desTx" presStyleLbl="revTx" presStyleIdx="3" presStyleCnt="5">
        <dgm:presLayoutVars/>
      </dgm:prSet>
      <dgm:spPr/>
    </dgm:pt>
    <dgm:pt modelId="{049A7764-8390-4145-A337-3A98E84CE0CA}" type="pres">
      <dgm:prSet presAssocID="{205ADE04-A601-4E26-8C0E-B2E4CF7718AF}" presName="sibTrans" presStyleCnt="0"/>
      <dgm:spPr/>
    </dgm:pt>
    <dgm:pt modelId="{268FA039-64A3-462F-89ED-21A23B770297}" type="pres">
      <dgm:prSet presAssocID="{65234130-538E-4530-BFBD-7D202C2AB613}" presName="compNode" presStyleCnt="0"/>
      <dgm:spPr/>
    </dgm:pt>
    <dgm:pt modelId="{46F87DE5-869D-447F-B77C-FAC70ECC0204}" type="pres">
      <dgm:prSet presAssocID="{65234130-538E-4530-BFBD-7D202C2AB613}" presName="bgRect" presStyleLbl="bgShp" presStyleIdx="3" presStyleCnt="4"/>
      <dgm:spPr/>
    </dgm:pt>
    <dgm:pt modelId="{DAF03A2D-8D95-4F55-B1CF-32F146552AC2}" type="pres">
      <dgm:prSet presAssocID="{65234130-538E-4530-BFBD-7D202C2AB613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4F425263-9AC4-49BB-9A09-599FCC2D1E0B}" type="pres">
      <dgm:prSet presAssocID="{65234130-538E-4530-BFBD-7D202C2AB613}" presName="spaceRect" presStyleCnt="0"/>
      <dgm:spPr/>
    </dgm:pt>
    <dgm:pt modelId="{3047FA53-1E14-453E-9FD2-7D1A007C6B4A}" type="pres">
      <dgm:prSet presAssocID="{65234130-538E-4530-BFBD-7D202C2AB61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D4B1619-74F2-4381-8900-304104DF90D4}" srcId="{5AD3E094-A990-49E8-B340-52BF18D12BA6}" destId="{D6E7BD0B-A66A-407D-9CA3-C783EBDEC640}" srcOrd="0" destOrd="0" parTransId="{FB95300B-612E-4939-B53B-97ADC49B192F}" sibTransId="{8B2B42EC-7632-4ECA-98CD-67D99E6A6187}"/>
    <dgm:cxn modelId="{C9733C1F-C486-46B7-A8C6-1644FFA77B0A}" type="presOf" srcId="{65234130-538E-4530-BFBD-7D202C2AB613}" destId="{3047FA53-1E14-453E-9FD2-7D1A007C6B4A}" srcOrd="0" destOrd="0" presId="urn:microsoft.com/office/officeart/2018/2/layout/IconVerticalSolidList"/>
    <dgm:cxn modelId="{4A5A0649-09F8-4F73-9D26-218C34514525}" srcId="{5AD3E094-A990-49E8-B340-52BF18D12BA6}" destId="{890AB5CF-1933-44D5-9A3F-D9D6A5F2699F}" srcOrd="1" destOrd="0" parTransId="{1A455793-EE57-415F-99EB-0D071984FEF9}" sibTransId="{AE5245E1-854B-4672-8486-3DF21202B6DC}"/>
    <dgm:cxn modelId="{8F34CD8F-1679-4D57-AF6B-5968E15DD427}" type="presOf" srcId="{95AC50CF-CAB8-4172-A7D6-3FE0EEA248D3}" destId="{48E96AED-6078-4BD9-B8BE-BE3D4095D85D}" srcOrd="0" destOrd="0" presId="urn:microsoft.com/office/officeart/2018/2/layout/IconVerticalSolidList"/>
    <dgm:cxn modelId="{7B7F2B94-C398-4FAC-8DCA-81AB36E5EF72}" srcId="{5AD3E094-A990-49E8-B340-52BF18D12BA6}" destId="{C917A819-71ED-467B-AC13-4FA98740E7F8}" srcOrd="2" destOrd="0" parTransId="{0841B695-6178-4B6F-93CD-9437CEA3C22F}" sibTransId="{205ADE04-A601-4E26-8C0E-B2E4CF7718AF}"/>
    <dgm:cxn modelId="{57F5B8B7-5EFD-41FF-9CA4-3159DE237744}" type="presOf" srcId="{D6E7BD0B-A66A-407D-9CA3-C783EBDEC640}" destId="{2E96C35C-317C-4577-AC2C-A3524893D411}" srcOrd="0" destOrd="0" presId="urn:microsoft.com/office/officeart/2018/2/layout/IconVerticalSolidList"/>
    <dgm:cxn modelId="{7BD99FB8-AC4F-428C-B282-33BA47312CCD}" type="presOf" srcId="{890AB5CF-1933-44D5-9A3F-D9D6A5F2699F}" destId="{933A2613-26F4-4D51-8699-FAA9BD0BE9FA}" srcOrd="0" destOrd="0" presId="urn:microsoft.com/office/officeart/2018/2/layout/IconVerticalSolidList"/>
    <dgm:cxn modelId="{459843C0-6E91-4FC6-BF8F-E9881DDE5C58}" srcId="{C917A819-71ED-467B-AC13-4FA98740E7F8}" destId="{95AC50CF-CAB8-4172-A7D6-3FE0EEA248D3}" srcOrd="0" destOrd="0" parTransId="{C61FBFD0-4E52-4655-A099-2F5D97D15623}" sibTransId="{DC837508-174F-437A-AD47-6251AAC0F41C}"/>
    <dgm:cxn modelId="{B62C06DB-B59B-4979-9195-1D3D7A19FBBE}" srcId="{5AD3E094-A990-49E8-B340-52BF18D12BA6}" destId="{65234130-538E-4530-BFBD-7D202C2AB613}" srcOrd="3" destOrd="0" parTransId="{1146F96D-5336-48C7-9D76-E0A926FD2D65}" sibTransId="{CA1A6BE4-A084-4F0A-B486-83767BCBA549}"/>
    <dgm:cxn modelId="{8D449CF2-DFB2-4D24-86C4-1647B8191244}" type="presOf" srcId="{C917A819-71ED-467B-AC13-4FA98740E7F8}" destId="{08A786CA-356B-4C0B-9F77-BEB0F8A476F3}" srcOrd="0" destOrd="0" presId="urn:microsoft.com/office/officeart/2018/2/layout/IconVerticalSolidList"/>
    <dgm:cxn modelId="{B5E73DF8-FC3C-4876-8482-81ADB5371EB7}" type="presOf" srcId="{5AD3E094-A990-49E8-B340-52BF18D12BA6}" destId="{8972A1F3-A4B7-4D4C-A94F-EEE77740D06C}" srcOrd="0" destOrd="0" presId="urn:microsoft.com/office/officeart/2018/2/layout/IconVerticalSolidList"/>
    <dgm:cxn modelId="{69DDDA15-CF2F-4742-8DEF-A16987A9CE24}" type="presParOf" srcId="{8972A1F3-A4B7-4D4C-A94F-EEE77740D06C}" destId="{9C54C17D-7CA3-4CA7-8FB8-BD40A932BE0C}" srcOrd="0" destOrd="0" presId="urn:microsoft.com/office/officeart/2018/2/layout/IconVerticalSolidList"/>
    <dgm:cxn modelId="{D6EAC2A1-A86F-4C13-8CCB-887DB953009A}" type="presParOf" srcId="{9C54C17D-7CA3-4CA7-8FB8-BD40A932BE0C}" destId="{247A7308-0FDE-44B5-80B4-B8B077F5FC83}" srcOrd="0" destOrd="0" presId="urn:microsoft.com/office/officeart/2018/2/layout/IconVerticalSolidList"/>
    <dgm:cxn modelId="{30632A35-96FE-48A4-8070-8602F3E14819}" type="presParOf" srcId="{9C54C17D-7CA3-4CA7-8FB8-BD40A932BE0C}" destId="{F54FB9BC-4B67-44C5-B359-9079DD9F8138}" srcOrd="1" destOrd="0" presId="urn:microsoft.com/office/officeart/2018/2/layout/IconVerticalSolidList"/>
    <dgm:cxn modelId="{EB4B6398-5424-43EC-9534-E65E91D4A6ED}" type="presParOf" srcId="{9C54C17D-7CA3-4CA7-8FB8-BD40A932BE0C}" destId="{EB0D2275-B43D-4B90-B2E6-C22B3A749F22}" srcOrd="2" destOrd="0" presId="urn:microsoft.com/office/officeart/2018/2/layout/IconVerticalSolidList"/>
    <dgm:cxn modelId="{B6DA1178-6D48-46BE-B987-2E97FF9A78E1}" type="presParOf" srcId="{9C54C17D-7CA3-4CA7-8FB8-BD40A932BE0C}" destId="{2E96C35C-317C-4577-AC2C-A3524893D411}" srcOrd="3" destOrd="0" presId="urn:microsoft.com/office/officeart/2018/2/layout/IconVerticalSolidList"/>
    <dgm:cxn modelId="{4C743188-004A-4BC2-900F-6DE20B634AAF}" type="presParOf" srcId="{8972A1F3-A4B7-4D4C-A94F-EEE77740D06C}" destId="{8815EC18-6A8A-4DE5-BFF5-97E118AE1A61}" srcOrd="1" destOrd="0" presId="urn:microsoft.com/office/officeart/2018/2/layout/IconVerticalSolidList"/>
    <dgm:cxn modelId="{856B23C6-438D-42E4-B458-1EE586774C28}" type="presParOf" srcId="{8972A1F3-A4B7-4D4C-A94F-EEE77740D06C}" destId="{A9B70EDC-70E9-4D57-AC19-229DC0958763}" srcOrd="2" destOrd="0" presId="urn:microsoft.com/office/officeart/2018/2/layout/IconVerticalSolidList"/>
    <dgm:cxn modelId="{1C60751D-5F16-4A05-980E-7032CC7F386E}" type="presParOf" srcId="{A9B70EDC-70E9-4D57-AC19-229DC0958763}" destId="{D9CF8407-592C-4D04-AA29-0AF99D720AA7}" srcOrd="0" destOrd="0" presId="urn:microsoft.com/office/officeart/2018/2/layout/IconVerticalSolidList"/>
    <dgm:cxn modelId="{11A00D38-5210-4B06-A315-829B2CC20D0D}" type="presParOf" srcId="{A9B70EDC-70E9-4D57-AC19-229DC0958763}" destId="{C4EDC793-1365-436F-AFC9-85E4128D71D8}" srcOrd="1" destOrd="0" presId="urn:microsoft.com/office/officeart/2018/2/layout/IconVerticalSolidList"/>
    <dgm:cxn modelId="{49C47600-083B-4483-B613-763682696332}" type="presParOf" srcId="{A9B70EDC-70E9-4D57-AC19-229DC0958763}" destId="{664F9B51-9E2E-4773-AF72-050B4735FCA3}" srcOrd="2" destOrd="0" presId="urn:microsoft.com/office/officeart/2018/2/layout/IconVerticalSolidList"/>
    <dgm:cxn modelId="{80BDF1E6-EB54-4D3C-A8FA-CBD5EDF89301}" type="presParOf" srcId="{A9B70EDC-70E9-4D57-AC19-229DC0958763}" destId="{933A2613-26F4-4D51-8699-FAA9BD0BE9FA}" srcOrd="3" destOrd="0" presId="urn:microsoft.com/office/officeart/2018/2/layout/IconVerticalSolidList"/>
    <dgm:cxn modelId="{9108D1D2-DDEA-499C-9098-369EA27EC64E}" type="presParOf" srcId="{8972A1F3-A4B7-4D4C-A94F-EEE77740D06C}" destId="{0D214B3C-4B3C-4BC6-8B35-56219A9DA4A7}" srcOrd="3" destOrd="0" presId="urn:microsoft.com/office/officeart/2018/2/layout/IconVerticalSolidList"/>
    <dgm:cxn modelId="{9A319F55-2D0D-40D3-A045-2C16AD4E9787}" type="presParOf" srcId="{8972A1F3-A4B7-4D4C-A94F-EEE77740D06C}" destId="{835A6D84-B754-4F7A-BDE7-8FDC04C6BB11}" srcOrd="4" destOrd="0" presId="urn:microsoft.com/office/officeart/2018/2/layout/IconVerticalSolidList"/>
    <dgm:cxn modelId="{56044D39-BCB1-485B-872F-EA0CD1730EB5}" type="presParOf" srcId="{835A6D84-B754-4F7A-BDE7-8FDC04C6BB11}" destId="{CC149049-2E3A-4FA9-99FB-44730B81E71D}" srcOrd="0" destOrd="0" presId="urn:microsoft.com/office/officeart/2018/2/layout/IconVerticalSolidList"/>
    <dgm:cxn modelId="{6AF1494C-5F67-453F-A34D-3F6908F895BD}" type="presParOf" srcId="{835A6D84-B754-4F7A-BDE7-8FDC04C6BB11}" destId="{2782F162-7B86-4D47-90D3-2A537FE482E6}" srcOrd="1" destOrd="0" presId="urn:microsoft.com/office/officeart/2018/2/layout/IconVerticalSolidList"/>
    <dgm:cxn modelId="{D4D1F190-BBA5-4BDC-A7D8-3D6CFD79C120}" type="presParOf" srcId="{835A6D84-B754-4F7A-BDE7-8FDC04C6BB11}" destId="{C6DF7972-76C4-4C3D-8EE9-981615FDCEEB}" srcOrd="2" destOrd="0" presId="urn:microsoft.com/office/officeart/2018/2/layout/IconVerticalSolidList"/>
    <dgm:cxn modelId="{69198AB1-A772-47E3-8C8B-2233DDB0C52F}" type="presParOf" srcId="{835A6D84-B754-4F7A-BDE7-8FDC04C6BB11}" destId="{08A786CA-356B-4C0B-9F77-BEB0F8A476F3}" srcOrd="3" destOrd="0" presId="urn:microsoft.com/office/officeart/2018/2/layout/IconVerticalSolidList"/>
    <dgm:cxn modelId="{49967198-9B76-45A7-BC20-75D46C52CB39}" type="presParOf" srcId="{835A6D84-B754-4F7A-BDE7-8FDC04C6BB11}" destId="{48E96AED-6078-4BD9-B8BE-BE3D4095D85D}" srcOrd="4" destOrd="0" presId="urn:microsoft.com/office/officeart/2018/2/layout/IconVerticalSolidList"/>
    <dgm:cxn modelId="{1023E858-96BF-4D43-850E-49C9E1581B8E}" type="presParOf" srcId="{8972A1F3-A4B7-4D4C-A94F-EEE77740D06C}" destId="{049A7764-8390-4145-A337-3A98E84CE0CA}" srcOrd="5" destOrd="0" presId="urn:microsoft.com/office/officeart/2018/2/layout/IconVerticalSolidList"/>
    <dgm:cxn modelId="{40A753E4-2C66-4773-A6F3-6403F10E2AF3}" type="presParOf" srcId="{8972A1F3-A4B7-4D4C-A94F-EEE77740D06C}" destId="{268FA039-64A3-462F-89ED-21A23B770297}" srcOrd="6" destOrd="0" presId="urn:microsoft.com/office/officeart/2018/2/layout/IconVerticalSolidList"/>
    <dgm:cxn modelId="{BF2E2344-EFF7-4F88-AAF5-800D15F41219}" type="presParOf" srcId="{268FA039-64A3-462F-89ED-21A23B770297}" destId="{46F87DE5-869D-447F-B77C-FAC70ECC0204}" srcOrd="0" destOrd="0" presId="urn:microsoft.com/office/officeart/2018/2/layout/IconVerticalSolidList"/>
    <dgm:cxn modelId="{66D75BFC-9F6E-4277-94CD-4549044BD749}" type="presParOf" srcId="{268FA039-64A3-462F-89ED-21A23B770297}" destId="{DAF03A2D-8D95-4F55-B1CF-32F146552AC2}" srcOrd="1" destOrd="0" presId="urn:microsoft.com/office/officeart/2018/2/layout/IconVerticalSolidList"/>
    <dgm:cxn modelId="{637AE70B-E50E-4F7F-A366-A937075CA4D4}" type="presParOf" srcId="{268FA039-64A3-462F-89ED-21A23B770297}" destId="{4F425263-9AC4-49BB-9A09-599FCC2D1E0B}" srcOrd="2" destOrd="0" presId="urn:microsoft.com/office/officeart/2018/2/layout/IconVerticalSolidList"/>
    <dgm:cxn modelId="{F82F2F24-6B00-4112-8871-532B2F4011E8}" type="presParOf" srcId="{268FA039-64A3-462F-89ED-21A23B770297}" destId="{3047FA53-1E14-453E-9FD2-7D1A007C6B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687FE2-FD8A-42EB-B80E-5E32C1760380}" type="doc">
      <dgm:prSet loTypeId="urn:microsoft.com/office/officeart/2017/3/layout/DropPinTimeline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6B0D57-FDAA-4A20-B09B-577078305C5B}">
      <dgm:prSet/>
      <dgm:spPr/>
      <dgm:t>
        <a:bodyPr/>
        <a:lstStyle/>
        <a:p>
          <a:pPr>
            <a:defRPr b="1"/>
          </a:pPr>
          <a:r>
            <a:rPr lang="en-US" dirty="0"/>
            <a:t>10 Sept.</a:t>
          </a:r>
        </a:p>
      </dgm:t>
    </dgm:pt>
    <dgm:pt modelId="{5BDB6AF7-875E-4316-8D2E-70A5C8496018}" type="parTrans" cxnId="{A3591A3C-D28F-4998-B3D5-0C2CA6CE6701}">
      <dgm:prSet/>
      <dgm:spPr/>
      <dgm:t>
        <a:bodyPr/>
        <a:lstStyle/>
        <a:p>
          <a:endParaRPr lang="en-US"/>
        </a:p>
      </dgm:t>
    </dgm:pt>
    <dgm:pt modelId="{6625E577-FE1A-45EF-A2BA-3CFDD676F2EE}" type="sibTrans" cxnId="{A3591A3C-D28F-4998-B3D5-0C2CA6CE6701}">
      <dgm:prSet/>
      <dgm:spPr/>
      <dgm:t>
        <a:bodyPr/>
        <a:lstStyle/>
        <a:p>
          <a:endParaRPr lang="en-US"/>
        </a:p>
      </dgm:t>
    </dgm:pt>
    <dgm:pt modelId="{F79A623D-3A91-493B-95C0-488189E00D2E}">
      <dgm:prSet/>
      <dgm:spPr/>
      <dgm:t>
        <a:bodyPr/>
        <a:lstStyle/>
        <a:p>
          <a:r>
            <a:rPr lang="en-US" dirty="0"/>
            <a:t>Schedule Adjustment Deadline. 		</a:t>
          </a:r>
        </a:p>
        <a:p>
          <a:r>
            <a:rPr lang="en-US" dirty="0"/>
            <a:t>Last Day to Add a Class.			 </a:t>
          </a:r>
        </a:p>
        <a:p>
          <a:r>
            <a:rPr lang="en-US" dirty="0"/>
            <a:t>Last Day to Drop a Class w/o a grade of W.</a:t>
          </a:r>
        </a:p>
      </dgm:t>
    </dgm:pt>
    <dgm:pt modelId="{E9F78F3D-A191-4C36-A309-8A1AA2724174}" type="parTrans" cxnId="{805FEEB8-C934-4E07-BE33-32BEAB183DB3}">
      <dgm:prSet/>
      <dgm:spPr/>
      <dgm:t>
        <a:bodyPr/>
        <a:lstStyle/>
        <a:p>
          <a:endParaRPr lang="en-US"/>
        </a:p>
      </dgm:t>
    </dgm:pt>
    <dgm:pt modelId="{BAADDBB5-A177-466E-8B57-CF07AB68EC1C}" type="sibTrans" cxnId="{805FEEB8-C934-4E07-BE33-32BEAB183DB3}">
      <dgm:prSet/>
      <dgm:spPr/>
      <dgm:t>
        <a:bodyPr/>
        <a:lstStyle/>
        <a:p>
          <a:endParaRPr lang="en-US"/>
        </a:p>
      </dgm:t>
    </dgm:pt>
    <dgm:pt modelId="{06A3F6C4-61C6-4962-888E-A4895A2EA864}">
      <dgm:prSet/>
      <dgm:spPr/>
      <dgm:t>
        <a:bodyPr/>
        <a:lstStyle/>
        <a:p>
          <a:pPr>
            <a:defRPr b="1"/>
          </a:pPr>
          <a:r>
            <a:rPr lang="en-US" dirty="0"/>
            <a:t>5 Nov.</a:t>
          </a:r>
        </a:p>
      </dgm:t>
    </dgm:pt>
    <dgm:pt modelId="{4A1000A3-3D0A-4684-9F8D-6402B1BB9E59}" type="parTrans" cxnId="{7EA103A8-5180-438B-A936-6C010E42607E}">
      <dgm:prSet/>
      <dgm:spPr/>
      <dgm:t>
        <a:bodyPr/>
        <a:lstStyle/>
        <a:p>
          <a:endParaRPr lang="en-US"/>
        </a:p>
      </dgm:t>
    </dgm:pt>
    <dgm:pt modelId="{E67F52C6-B646-4B47-B0B6-E8CD0D51837E}" type="sibTrans" cxnId="{7EA103A8-5180-438B-A936-6C010E42607E}">
      <dgm:prSet/>
      <dgm:spPr/>
      <dgm:t>
        <a:bodyPr/>
        <a:lstStyle/>
        <a:p>
          <a:endParaRPr lang="en-US"/>
        </a:p>
      </dgm:t>
    </dgm:pt>
    <dgm:pt modelId="{857B17BE-8CF8-4E22-B833-B1D884482278}">
      <dgm:prSet/>
      <dgm:spPr/>
      <dgm:t>
        <a:bodyPr/>
        <a:lstStyle/>
        <a:p>
          <a:r>
            <a:rPr lang="en-US" dirty="0"/>
            <a:t>Last Day to Withdraw from an Individual Course w/ a grade of W. </a:t>
          </a:r>
        </a:p>
        <a:p>
          <a:r>
            <a:rPr lang="en-US" dirty="0"/>
            <a:t>Last Day to Change Grade Method to S/SU.</a:t>
          </a:r>
        </a:p>
      </dgm:t>
    </dgm:pt>
    <dgm:pt modelId="{492A92E3-5EEE-4A2C-9928-C893A6D26B7F}" type="parTrans" cxnId="{91755A3C-2D38-44AE-B393-9B52ABD4FA95}">
      <dgm:prSet/>
      <dgm:spPr/>
      <dgm:t>
        <a:bodyPr/>
        <a:lstStyle/>
        <a:p>
          <a:endParaRPr lang="en-US"/>
        </a:p>
      </dgm:t>
    </dgm:pt>
    <dgm:pt modelId="{F1C4CDD3-4565-488B-8727-E2B9A36F41C2}" type="sibTrans" cxnId="{91755A3C-2D38-44AE-B393-9B52ABD4FA95}">
      <dgm:prSet/>
      <dgm:spPr/>
      <dgm:t>
        <a:bodyPr/>
        <a:lstStyle/>
        <a:p>
          <a:endParaRPr lang="en-US"/>
        </a:p>
      </dgm:t>
    </dgm:pt>
    <dgm:pt modelId="{D36B1D50-5DE9-CA47-831B-A268556D1820}" type="pres">
      <dgm:prSet presAssocID="{D3687FE2-FD8A-42EB-B80E-5E32C1760380}" presName="root" presStyleCnt="0">
        <dgm:presLayoutVars>
          <dgm:chMax/>
          <dgm:chPref/>
          <dgm:animLvl val="lvl"/>
        </dgm:presLayoutVars>
      </dgm:prSet>
      <dgm:spPr/>
    </dgm:pt>
    <dgm:pt modelId="{944310AB-3E3F-C84E-9E2F-7950A59FFD48}" type="pres">
      <dgm:prSet presAssocID="{D3687FE2-FD8A-42EB-B80E-5E32C1760380}" presName="divider" presStyleLbl="fgAcc1" presStyleIdx="0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93573866-D70F-E549-B151-D908A8DF7454}" type="pres">
      <dgm:prSet presAssocID="{D3687FE2-FD8A-42EB-B80E-5E32C1760380}" presName="nodes" presStyleCnt="0">
        <dgm:presLayoutVars>
          <dgm:chMax/>
          <dgm:chPref/>
          <dgm:animLvl val="lvl"/>
        </dgm:presLayoutVars>
      </dgm:prSet>
      <dgm:spPr/>
    </dgm:pt>
    <dgm:pt modelId="{052F6444-CBF4-9C4D-94C4-E547287557E7}" type="pres">
      <dgm:prSet presAssocID="{656B0D57-FDAA-4A20-B09B-577078305C5B}" presName="composite1" presStyleCnt="0"/>
      <dgm:spPr/>
    </dgm:pt>
    <dgm:pt modelId="{A74B8B91-DB70-174F-91BA-9DB45D689474}" type="pres">
      <dgm:prSet presAssocID="{656B0D57-FDAA-4A20-B09B-577078305C5B}" presName="ConnectorPoint1" presStyleLbl="lnNode1" presStyleIdx="0" presStyleCnt="2"/>
      <dgm:spPr/>
    </dgm:pt>
    <dgm:pt modelId="{45FCE70B-C6B7-F744-9983-08DAD87B249C}" type="pres">
      <dgm:prSet presAssocID="{656B0D57-FDAA-4A20-B09B-577078305C5B}" presName="DropPinPlaceHolder1" presStyleCnt="0"/>
      <dgm:spPr/>
    </dgm:pt>
    <dgm:pt modelId="{63763ADE-0E35-BF4F-A7BC-C974A2743BCA}" type="pres">
      <dgm:prSet presAssocID="{656B0D57-FDAA-4A20-B09B-577078305C5B}" presName="DropPin1" presStyleLbl="alignNode1" presStyleIdx="0" presStyleCnt="2"/>
      <dgm:spPr/>
    </dgm:pt>
    <dgm:pt modelId="{0FBCF604-A472-F144-A018-D48E97A9E191}" type="pres">
      <dgm:prSet presAssocID="{656B0D57-FDAA-4A20-B09B-577078305C5B}" presName="Ellipse1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0F3E1631-15AE-2547-ADCE-25D069686DA4}" type="pres">
      <dgm:prSet presAssocID="{656B0D57-FDAA-4A20-B09B-577078305C5B}" presName="L2TextContainer1" presStyleLbl="revTx" presStyleIdx="0" presStyleCnt="4" custScaleX="116269" custScaleY="82318" custLinFactNeighborX="7340" custLinFactNeighborY="1783">
        <dgm:presLayoutVars>
          <dgm:bulletEnabled val="1"/>
        </dgm:presLayoutVars>
      </dgm:prSet>
      <dgm:spPr/>
    </dgm:pt>
    <dgm:pt modelId="{6C884259-A513-2646-BCD0-331FA44951BE}" type="pres">
      <dgm:prSet presAssocID="{656B0D57-FDAA-4A20-B09B-577078305C5B}" presName="L1TextContainer1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3C3726F5-14B6-D647-9A35-BEF84A6FCBFD}" type="pres">
      <dgm:prSet presAssocID="{656B0D57-FDAA-4A20-B09B-577078305C5B}" presName="ConnectLine1" presStyleLbl="sibTrans1D1" presStyleIdx="0" presStyleCnt="2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A125421E-7BA6-0C4F-B9DA-3EF7C2EB8EE1}" type="pres">
      <dgm:prSet presAssocID="{656B0D57-FDAA-4A20-B09B-577078305C5B}" presName="EmptyPlaceHolder1" presStyleCnt="0"/>
      <dgm:spPr/>
    </dgm:pt>
    <dgm:pt modelId="{3742417B-07AD-924C-AB86-F451D9E7D3E0}" type="pres">
      <dgm:prSet presAssocID="{6625E577-FE1A-45EF-A2BA-3CFDD676F2EE}" presName="spaceBetweenRectangles1" presStyleCnt="0"/>
      <dgm:spPr/>
    </dgm:pt>
    <dgm:pt modelId="{457C4C1E-B338-3B4E-8CE5-4785E2679194}" type="pres">
      <dgm:prSet presAssocID="{06A3F6C4-61C6-4962-888E-A4895A2EA864}" presName="composite1" presStyleCnt="0"/>
      <dgm:spPr/>
    </dgm:pt>
    <dgm:pt modelId="{535D4A85-CC10-A341-A1E7-D63A3B6F5A3B}" type="pres">
      <dgm:prSet presAssocID="{06A3F6C4-61C6-4962-888E-A4895A2EA864}" presName="ConnectorPoint1" presStyleLbl="lnNode1" presStyleIdx="1" presStyleCnt="2"/>
      <dgm:spPr/>
    </dgm:pt>
    <dgm:pt modelId="{D1D05D49-562D-0841-9786-F7FAE90493D5}" type="pres">
      <dgm:prSet presAssocID="{06A3F6C4-61C6-4962-888E-A4895A2EA864}" presName="DropPinPlaceHolder1" presStyleCnt="0"/>
      <dgm:spPr/>
    </dgm:pt>
    <dgm:pt modelId="{C486EA19-1F35-084D-8023-DC42CC9CA29F}" type="pres">
      <dgm:prSet presAssocID="{06A3F6C4-61C6-4962-888E-A4895A2EA864}" presName="DropPin1" presStyleLbl="alignNode1" presStyleIdx="1" presStyleCnt="2"/>
      <dgm:spPr/>
    </dgm:pt>
    <dgm:pt modelId="{17B26274-5972-5946-A8F3-27EEA7A9C7F7}" type="pres">
      <dgm:prSet presAssocID="{06A3F6C4-61C6-4962-888E-A4895A2EA864}" presName="Ellipse1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705D3475-A818-DC42-B54C-0F0788702975}" type="pres">
      <dgm:prSet presAssocID="{06A3F6C4-61C6-4962-888E-A4895A2EA864}" presName="L2TextContainer1" presStyleLbl="revTx" presStyleIdx="2" presStyleCnt="4">
        <dgm:presLayoutVars>
          <dgm:bulletEnabled val="1"/>
        </dgm:presLayoutVars>
      </dgm:prSet>
      <dgm:spPr/>
    </dgm:pt>
    <dgm:pt modelId="{AB1ABAA5-065E-494A-B190-144CA0001E95}" type="pres">
      <dgm:prSet presAssocID="{06A3F6C4-61C6-4962-888E-A4895A2EA864}" presName="L1TextContainer1" presStyleLbl="revTx" presStyleIdx="3" presStyleCnt="4">
        <dgm:presLayoutVars>
          <dgm:chMax val="1"/>
          <dgm:chPref val="1"/>
          <dgm:bulletEnabled val="1"/>
        </dgm:presLayoutVars>
      </dgm:prSet>
      <dgm:spPr/>
    </dgm:pt>
    <dgm:pt modelId="{20798936-F2DC-A148-844A-3FE11EE6F252}" type="pres">
      <dgm:prSet presAssocID="{06A3F6C4-61C6-4962-888E-A4895A2EA864}" presName="ConnectLine1" presStyleLbl="sibTrans1D1" presStyleIdx="1" presStyleCnt="2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01EDD273-47DE-C647-9D43-9A8B92E81D51}" type="pres">
      <dgm:prSet presAssocID="{06A3F6C4-61C6-4962-888E-A4895A2EA864}" presName="EmptyPlaceHolder1" presStyleCnt="0"/>
      <dgm:spPr/>
    </dgm:pt>
  </dgm:ptLst>
  <dgm:cxnLst>
    <dgm:cxn modelId="{A3591A3C-D28F-4998-B3D5-0C2CA6CE6701}" srcId="{D3687FE2-FD8A-42EB-B80E-5E32C1760380}" destId="{656B0D57-FDAA-4A20-B09B-577078305C5B}" srcOrd="0" destOrd="0" parTransId="{5BDB6AF7-875E-4316-8D2E-70A5C8496018}" sibTransId="{6625E577-FE1A-45EF-A2BA-3CFDD676F2EE}"/>
    <dgm:cxn modelId="{91755A3C-2D38-44AE-B393-9B52ABD4FA95}" srcId="{06A3F6C4-61C6-4962-888E-A4895A2EA864}" destId="{857B17BE-8CF8-4E22-B833-B1D884482278}" srcOrd="0" destOrd="0" parTransId="{492A92E3-5EEE-4A2C-9928-C893A6D26B7F}" sibTransId="{F1C4CDD3-4565-488B-8727-E2B9A36F41C2}"/>
    <dgm:cxn modelId="{E5A91D5B-374A-2C47-93E5-76C8233BE172}" type="presOf" srcId="{656B0D57-FDAA-4A20-B09B-577078305C5B}" destId="{6C884259-A513-2646-BCD0-331FA44951BE}" srcOrd="0" destOrd="0" presId="urn:microsoft.com/office/officeart/2017/3/layout/DropPinTimeline"/>
    <dgm:cxn modelId="{DA30105D-9FB3-7445-8134-AB6A8F139278}" type="presOf" srcId="{D3687FE2-FD8A-42EB-B80E-5E32C1760380}" destId="{D36B1D50-5DE9-CA47-831B-A268556D1820}" srcOrd="0" destOrd="0" presId="urn:microsoft.com/office/officeart/2017/3/layout/DropPinTimeline"/>
    <dgm:cxn modelId="{5728977B-883C-6C47-8ACE-D5444B1E503A}" type="presOf" srcId="{06A3F6C4-61C6-4962-888E-A4895A2EA864}" destId="{AB1ABAA5-065E-494A-B190-144CA0001E95}" srcOrd="0" destOrd="0" presId="urn:microsoft.com/office/officeart/2017/3/layout/DropPinTimeline"/>
    <dgm:cxn modelId="{7EA103A8-5180-438B-A936-6C010E42607E}" srcId="{D3687FE2-FD8A-42EB-B80E-5E32C1760380}" destId="{06A3F6C4-61C6-4962-888E-A4895A2EA864}" srcOrd="1" destOrd="0" parTransId="{4A1000A3-3D0A-4684-9F8D-6402B1BB9E59}" sibTransId="{E67F52C6-B646-4B47-B0B6-E8CD0D51837E}"/>
    <dgm:cxn modelId="{805FEEB8-C934-4E07-BE33-32BEAB183DB3}" srcId="{656B0D57-FDAA-4A20-B09B-577078305C5B}" destId="{F79A623D-3A91-493B-95C0-488189E00D2E}" srcOrd="0" destOrd="0" parTransId="{E9F78F3D-A191-4C36-A309-8A1AA2724174}" sibTransId="{BAADDBB5-A177-466E-8B57-CF07AB68EC1C}"/>
    <dgm:cxn modelId="{203DB2DC-F9B6-5A41-A74A-25105E4EA00D}" type="presOf" srcId="{F79A623D-3A91-493B-95C0-488189E00D2E}" destId="{0F3E1631-15AE-2547-ADCE-25D069686DA4}" srcOrd="0" destOrd="0" presId="urn:microsoft.com/office/officeart/2017/3/layout/DropPinTimeline"/>
    <dgm:cxn modelId="{D20813DF-00CB-ED4F-912E-9F0DE08ECC80}" type="presOf" srcId="{857B17BE-8CF8-4E22-B833-B1D884482278}" destId="{705D3475-A818-DC42-B54C-0F0788702975}" srcOrd="0" destOrd="0" presId="urn:microsoft.com/office/officeart/2017/3/layout/DropPinTimeline"/>
    <dgm:cxn modelId="{1AC2630A-BB92-054E-AB5A-E575E01C563A}" type="presParOf" srcId="{D36B1D50-5DE9-CA47-831B-A268556D1820}" destId="{944310AB-3E3F-C84E-9E2F-7950A59FFD48}" srcOrd="0" destOrd="0" presId="urn:microsoft.com/office/officeart/2017/3/layout/DropPinTimeline"/>
    <dgm:cxn modelId="{CC5C0BD4-8849-CC49-BAC1-5A5550A855AB}" type="presParOf" srcId="{D36B1D50-5DE9-CA47-831B-A268556D1820}" destId="{93573866-D70F-E549-B151-D908A8DF7454}" srcOrd="1" destOrd="0" presId="urn:microsoft.com/office/officeart/2017/3/layout/DropPinTimeline"/>
    <dgm:cxn modelId="{5CD000C6-3C47-DF4C-B422-75FC7F12412A}" type="presParOf" srcId="{93573866-D70F-E549-B151-D908A8DF7454}" destId="{052F6444-CBF4-9C4D-94C4-E547287557E7}" srcOrd="0" destOrd="0" presId="urn:microsoft.com/office/officeart/2017/3/layout/DropPinTimeline"/>
    <dgm:cxn modelId="{243E7F03-13C4-7845-BFF6-F278FF1687D3}" type="presParOf" srcId="{052F6444-CBF4-9C4D-94C4-E547287557E7}" destId="{A74B8B91-DB70-174F-91BA-9DB45D689474}" srcOrd="0" destOrd="0" presId="urn:microsoft.com/office/officeart/2017/3/layout/DropPinTimeline"/>
    <dgm:cxn modelId="{5D056EC1-E3BE-1646-BF28-73C4530A0502}" type="presParOf" srcId="{052F6444-CBF4-9C4D-94C4-E547287557E7}" destId="{45FCE70B-C6B7-F744-9983-08DAD87B249C}" srcOrd="1" destOrd="0" presId="urn:microsoft.com/office/officeart/2017/3/layout/DropPinTimeline"/>
    <dgm:cxn modelId="{4B2C65E5-6BEA-BA49-B9D9-4849DD58D2B4}" type="presParOf" srcId="{45FCE70B-C6B7-F744-9983-08DAD87B249C}" destId="{63763ADE-0E35-BF4F-A7BC-C974A2743BCA}" srcOrd="0" destOrd="0" presId="urn:microsoft.com/office/officeart/2017/3/layout/DropPinTimeline"/>
    <dgm:cxn modelId="{3E2B6B95-892D-254F-B7E5-42F78646DCF0}" type="presParOf" srcId="{45FCE70B-C6B7-F744-9983-08DAD87B249C}" destId="{0FBCF604-A472-F144-A018-D48E97A9E191}" srcOrd="1" destOrd="0" presId="urn:microsoft.com/office/officeart/2017/3/layout/DropPinTimeline"/>
    <dgm:cxn modelId="{ECD6F301-4542-5B47-AD2C-89CF0087952F}" type="presParOf" srcId="{052F6444-CBF4-9C4D-94C4-E547287557E7}" destId="{0F3E1631-15AE-2547-ADCE-25D069686DA4}" srcOrd="2" destOrd="0" presId="urn:microsoft.com/office/officeart/2017/3/layout/DropPinTimeline"/>
    <dgm:cxn modelId="{8AA71B58-FCD8-824D-91C3-55602A109111}" type="presParOf" srcId="{052F6444-CBF4-9C4D-94C4-E547287557E7}" destId="{6C884259-A513-2646-BCD0-331FA44951BE}" srcOrd="3" destOrd="0" presId="urn:microsoft.com/office/officeart/2017/3/layout/DropPinTimeline"/>
    <dgm:cxn modelId="{D6BC8466-65D4-334E-A25C-B03FDFC48AA7}" type="presParOf" srcId="{052F6444-CBF4-9C4D-94C4-E547287557E7}" destId="{3C3726F5-14B6-D647-9A35-BEF84A6FCBFD}" srcOrd="4" destOrd="0" presId="urn:microsoft.com/office/officeart/2017/3/layout/DropPinTimeline"/>
    <dgm:cxn modelId="{75FAAAB3-B751-3142-9EC9-B89C37782CC2}" type="presParOf" srcId="{052F6444-CBF4-9C4D-94C4-E547287557E7}" destId="{A125421E-7BA6-0C4F-B9DA-3EF7C2EB8EE1}" srcOrd="5" destOrd="0" presId="urn:microsoft.com/office/officeart/2017/3/layout/DropPinTimeline"/>
    <dgm:cxn modelId="{09B76F93-1F6E-7045-9B7F-190B2C7B329F}" type="presParOf" srcId="{93573866-D70F-E549-B151-D908A8DF7454}" destId="{3742417B-07AD-924C-AB86-F451D9E7D3E0}" srcOrd="1" destOrd="0" presId="urn:microsoft.com/office/officeart/2017/3/layout/DropPinTimeline"/>
    <dgm:cxn modelId="{75D4F60A-BD8C-1447-91AC-5CB93A2B3103}" type="presParOf" srcId="{93573866-D70F-E549-B151-D908A8DF7454}" destId="{457C4C1E-B338-3B4E-8CE5-4785E2679194}" srcOrd="2" destOrd="0" presId="urn:microsoft.com/office/officeart/2017/3/layout/DropPinTimeline"/>
    <dgm:cxn modelId="{0537280A-306B-DC4E-98B2-7CCA24398FE2}" type="presParOf" srcId="{457C4C1E-B338-3B4E-8CE5-4785E2679194}" destId="{535D4A85-CC10-A341-A1E7-D63A3B6F5A3B}" srcOrd="0" destOrd="0" presId="urn:microsoft.com/office/officeart/2017/3/layout/DropPinTimeline"/>
    <dgm:cxn modelId="{77BE44D1-91BD-964E-AFC2-98A9C8F31FB7}" type="presParOf" srcId="{457C4C1E-B338-3B4E-8CE5-4785E2679194}" destId="{D1D05D49-562D-0841-9786-F7FAE90493D5}" srcOrd="1" destOrd="0" presId="urn:microsoft.com/office/officeart/2017/3/layout/DropPinTimeline"/>
    <dgm:cxn modelId="{832077F0-4C02-4844-A575-021121535F25}" type="presParOf" srcId="{D1D05D49-562D-0841-9786-F7FAE90493D5}" destId="{C486EA19-1F35-084D-8023-DC42CC9CA29F}" srcOrd="0" destOrd="0" presId="urn:microsoft.com/office/officeart/2017/3/layout/DropPinTimeline"/>
    <dgm:cxn modelId="{1661C017-E6BE-904E-8115-061A09791209}" type="presParOf" srcId="{D1D05D49-562D-0841-9786-F7FAE90493D5}" destId="{17B26274-5972-5946-A8F3-27EEA7A9C7F7}" srcOrd="1" destOrd="0" presId="urn:microsoft.com/office/officeart/2017/3/layout/DropPinTimeline"/>
    <dgm:cxn modelId="{01675FB8-E12C-F245-870E-CB4C31627959}" type="presParOf" srcId="{457C4C1E-B338-3B4E-8CE5-4785E2679194}" destId="{705D3475-A818-DC42-B54C-0F0788702975}" srcOrd="2" destOrd="0" presId="urn:microsoft.com/office/officeart/2017/3/layout/DropPinTimeline"/>
    <dgm:cxn modelId="{F89DD84B-588B-DF4F-BD73-23E5E0D92566}" type="presParOf" srcId="{457C4C1E-B338-3B4E-8CE5-4785E2679194}" destId="{AB1ABAA5-065E-494A-B190-144CA0001E95}" srcOrd="3" destOrd="0" presId="urn:microsoft.com/office/officeart/2017/3/layout/DropPinTimeline"/>
    <dgm:cxn modelId="{3B35F2F9-0BB0-1D43-925A-592D3D0ABDC8}" type="presParOf" srcId="{457C4C1E-B338-3B4E-8CE5-4785E2679194}" destId="{20798936-F2DC-A148-844A-3FE11EE6F252}" srcOrd="4" destOrd="0" presId="urn:microsoft.com/office/officeart/2017/3/layout/DropPinTimeline"/>
    <dgm:cxn modelId="{A04C1860-FE33-9C42-BB73-0168549653E4}" type="presParOf" srcId="{457C4C1E-B338-3B4E-8CE5-4785E2679194}" destId="{01EDD273-47DE-C647-9D43-9A8B92E81D51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42C99D-FAA7-4624-B9DE-1EC742209CD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6ADE2E0-25EA-47F6-B566-78CB86A44224}">
      <dgm:prSet/>
      <dgm:spPr/>
      <dgm:t>
        <a:bodyPr/>
        <a:lstStyle/>
        <a:p>
          <a:r>
            <a:rPr lang="en-US"/>
            <a:t>Discuss profile sharing with your student </a:t>
          </a:r>
          <a:r>
            <a:rPr lang="en-US" i="1"/>
            <a:t>prior to</a:t>
          </a:r>
          <a:r>
            <a:rPr lang="en-US"/>
            <a:t> the start of the academic year.</a:t>
          </a:r>
        </a:p>
      </dgm:t>
    </dgm:pt>
    <dgm:pt modelId="{3FEB4F14-9F28-4B1C-9531-EEDAA7C04D90}" type="parTrans" cxnId="{BFE14304-9D39-4F84-9377-A77028F43F4F}">
      <dgm:prSet/>
      <dgm:spPr/>
      <dgm:t>
        <a:bodyPr/>
        <a:lstStyle/>
        <a:p>
          <a:endParaRPr lang="en-US"/>
        </a:p>
      </dgm:t>
    </dgm:pt>
    <dgm:pt modelId="{89977BCE-F10E-42AB-B248-FC53C49F2234}" type="sibTrans" cxnId="{BFE14304-9D39-4F84-9377-A77028F43F4F}">
      <dgm:prSet/>
      <dgm:spPr/>
      <dgm:t>
        <a:bodyPr/>
        <a:lstStyle/>
        <a:p>
          <a:endParaRPr lang="en-US"/>
        </a:p>
      </dgm:t>
    </dgm:pt>
    <dgm:pt modelId="{CC089936-011A-470B-816B-F570BCEB4E62}">
      <dgm:prSet/>
      <dgm:spPr/>
      <dgm:t>
        <a:bodyPr/>
        <a:lstStyle/>
        <a:p>
          <a:r>
            <a:rPr lang="en-US"/>
            <a:t>Monitor activity frequently (weekly) during first year.</a:t>
          </a:r>
        </a:p>
      </dgm:t>
    </dgm:pt>
    <dgm:pt modelId="{8B74FA53-4BB6-4D1D-A83A-5352E81FD5B5}" type="parTrans" cxnId="{DC4FCBEC-275C-4664-89CB-C211854E821C}">
      <dgm:prSet/>
      <dgm:spPr/>
      <dgm:t>
        <a:bodyPr/>
        <a:lstStyle/>
        <a:p>
          <a:endParaRPr lang="en-US"/>
        </a:p>
      </dgm:t>
    </dgm:pt>
    <dgm:pt modelId="{2ACB19AA-D7D3-4625-9D22-6D58079E502A}" type="sibTrans" cxnId="{DC4FCBEC-275C-4664-89CB-C211854E821C}">
      <dgm:prSet/>
      <dgm:spPr/>
      <dgm:t>
        <a:bodyPr/>
        <a:lstStyle/>
        <a:p>
          <a:endParaRPr lang="en-US"/>
        </a:p>
      </dgm:t>
    </dgm:pt>
    <dgm:pt modelId="{D80600A6-8DE4-476B-892F-0987EBDC32F4}">
      <dgm:prSet/>
      <dgm:spPr/>
      <dgm:t>
        <a:bodyPr/>
        <a:lstStyle/>
        <a:p>
          <a:r>
            <a:rPr lang="en-US"/>
            <a:t>Avoid using information in a punitive manner.</a:t>
          </a:r>
        </a:p>
      </dgm:t>
    </dgm:pt>
    <dgm:pt modelId="{704C1BEE-B8DE-40D3-A942-9AE90144B540}" type="parTrans" cxnId="{A637496C-EF9A-4A10-AFF6-60C1C7994D39}">
      <dgm:prSet/>
      <dgm:spPr/>
      <dgm:t>
        <a:bodyPr/>
        <a:lstStyle/>
        <a:p>
          <a:endParaRPr lang="en-US"/>
        </a:p>
      </dgm:t>
    </dgm:pt>
    <dgm:pt modelId="{5F1F2F66-3050-4A86-A095-5FC0BF128B15}" type="sibTrans" cxnId="{A637496C-EF9A-4A10-AFF6-60C1C7994D39}">
      <dgm:prSet/>
      <dgm:spPr/>
      <dgm:t>
        <a:bodyPr/>
        <a:lstStyle/>
        <a:p>
          <a:endParaRPr lang="en-US"/>
        </a:p>
      </dgm:t>
    </dgm:pt>
    <dgm:pt modelId="{0BBC59ED-FC93-4CD9-B9EC-9895BFC33A94}">
      <dgm:prSet/>
      <dgm:spPr/>
      <dgm:t>
        <a:bodyPr/>
        <a:lstStyle/>
        <a:p>
          <a:r>
            <a:rPr lang="en-US"/>
            <a:t>Do ask student “How can I/we be supportive?”</a:t>
          </a:r>
        </a:p>
      </dgm:t>
    </dgm:pt>
    <dgm:pt modelId="{B1C775C3-C1E4-43E8-A032-04D47E3EABA4}" type="parTrans" cxnId="{206BF8A3-DBBF-49E6-ABB6-F50B93E6E341}">
      <dgm:prSet/>
      <dgm:spPr/>
      <dgm:t>
        <a:bodyPr/>
        <a:lstStyle/>
        <a:p>
          <a:endParaRPr lang="en-US"/>
        </a:p>
      </dgm:t>
    </dgm:pt>
    <dgm:pt modelId="{1DAC2409-5DD9-4035-9E87-5EA7C813E90E}" type="sibTrans" cxnId="{206BF8A3-DBBF-49E6-ABB6-F50B93E6E341}">
      <dgm:prSet/>
      <dgm:spPr/>
      <dgm:t>
        <a:bodyPr/>
        <a:lstStyle/>
        <a:p>
          <a:endParaRPr lang="en-US"/>
        </a:p>
      </dgm:t>
    </dgm:pt>
    <dgm:pt modelId="{BC3DD470-2695-405E-B7DC-471A47BF8FCF}">
      <dgm:prSet/>
      <dgm:spPr/>
      <dgm:t>
        <a:bodyPr/>
        <a:lstStyle/>
        <a:p>
          <a:r>
            <a:rPr lang="en-US"/>
            <a:t>Remind student about resources (faculty, academic advisor, tutoring, etc.)  available to them.</a:t>
          </a:r>
        </a:p>
      </dgm:t>
    </dgm:pt>
    <dgm:pt modelId="{F04BDA2C-B764-4B31-B6E8-4AFDA5362F1C}" type="parTrans" cxnId="{16CF2DBD-57A6-4D95-97F9-752A70FCA843}">
      <dgm:prSet/>
      <dgm:spPr/>
      <dgm:t>
        <a:bodyPr/>
        <a:lstStyle/>
        <a:p>
          <a:endParaRPr lang="en-US"/>
        </a:p>
      </dgm:t>
    </dgm:pt>
    <dgm:pt modelId="{F9C5DFB1-54A4-4D02-8774-25892507352D}" type="sibTrans" cxnId="{16CF2DBD-57A6-4D95-97F9-752A70FCA843}">
      <dgm:prSet/>
      <dgm:spPr/>
      <dgm:t>
        <a:bodyPr/>
        <a:lstStyle/>
        <a:p>
          <a:endParaRPr lang="en-US"/>
        </a:p>
      </dgm:t>
    </dgm:pt>
    <dgm:pt modelId="{C621449F-40D2-4DDC-887C-1D58F87276E6}">
      <dgm:prSet/>
      <dgm:spPr/>
      <dgm:t>
        <a:bodyPr/>
        <a:lstStyle/>
        <a:p>
          <a:r>
            <a:rPr lang="en-US"/>
            <a:t>Call us if you need assistance.  We’re happy to help. </a:t>
          </a:r>
        </a:p>
      </dgm:t>
    </dgm:pt>
    <dgm:pt modelId="{B7EF5AAD-8B77-4DBB-9A19-5B093C99D54B}" type="parTrans" cxnId="{4F5EDBD6-3D6E-4795-8FFF-52390DFAF2F5}">
      <dgm:prSet/>
      <dgm:spPr/>
      <dgm:t>
        <a:bodyPr/>
        <a:lstStyle/>
        <a:p>
          <a:endParaRPr lang="en-US"/>
        </a:p>
      </dgm:t>
    </dgm:pt>
    <dgm:pt modelId="{965BDDFD-65D3-4313-BAA7-0EF0CF7FADE1}" type="sibTrans" cxnId="{4F5EDBD6-3D6E-4795-8FFF-52390DFAF2F5}">
      <dgm:prSet/>
      <dgm:spPr/>
      <dgm:t>
        <a:bodyPr/>
        <a:lstStyle/>
        <a:p>
          <a:endParaRPr lang="en-US"/>
        </a:p>
      </dgm:t>
    </dgm:pt>
    <dgm:pt modelId="{DD328CC9-5355-4555-B089-F3E4828EC05B}" type="pres">
      <dgm:prSet presAssocID="{1F42C99D-FAA7-4624-B9DE-1EC742209CDD}" presName="root" presStyleCnt="0">
        <dgm:presLayoutVars>
          <dgm:dir/>
          <dgm:resizeHandles val="exact"/>
        </dgm:presLayoutVars>
      </dgm:prSet>
      <dgm:spPr/>
    </dgm:pt>
    <dgm:pt modelId="{481C3939-F375-45BF-B9D7-F1B0FBE3B8A0}" type="pres">
      <dgm:prSet presAssocID="{96ADE2E0-25EA-47F6-B566-78CB86A44224}" presName="compNode" presStyleCnt="0"/>
      <dgm:spPr/>
    </dgm:pt>
    <dgm:pt modelId="{7057FC48-72E1-45FC-BC7F-4B30D7429303}" type="pres">
      <dgm:prSet presAssocID="{96ADE2E0-25EA-47F6-B566-78CB86A44224}" presName="bgRect" presStyleLbl="bgShp" presStyleIdx="0" presStyleCnt="6"/>
      <dgm:spPr/>
    </dgm:pt>
    <dgm:pt modelId="{1FED97A4-CE81-43BC-B3EF-2A661225145A}" type="pres">
      <dgm:prSet presAssocID="{96ADE2E0-25EA-47F6-B566-78CB86A4422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18BF0E4D-5BBB-45FC-9A30-43415DAE1EE9}" type="pres">
      <dgm:prSet presAssocID="{96ADE2E0-25EA-47F6-B566-78CB86A44224}" presName="spaceRect" presStyleCnt="0"/>
      <dgm:spPr/>
    </dgm:pt>
    <dgm:pt modelId="{26A20DCF-0B1F-4845-BBF1-2011FE6FBE96}" type="pres">
      <dgm:prSet presAssocID="{96ADE2E0-25EA-47F6-B566-78CB86A44224}" presName="parTx" presStyleLbl="revTx" presStyleIdx="0" presStyleCnt="6">
        <dgm:presLayoutVars>
          <dgm:chMax val="0"/>
          <dgm:chPref val="0"/>
        </dgm:presLayoutVars>
      </dgm:prSet>
      <dgm:spPr/>
    </dgm:pt>
    <dgm:pt modelId="{37237C2A-D260-48AA-AD07-0DE4BC007349}" type="pres">
      <dgm:prSet presAssocID="{89977BCE-F10E-42AB-B248-FC53C49F2234}" presName="sibTrans" presStyleCnt="0"/>
      <dgm:spPr/>
    </dgm:pt>
    <dgm:pt modelId="{97E5238A-6F61-40BB-8663-88C760EF8F31}" type="pres">
      <dgm:prSet presAssocID="{CC089936-011A-470B-816B-F570BCEB4E62}" presName="compNode" presStyleCnt="0"/>
      <dgm:spPr/>
    </dgm:pt>
    <dgm:pt modelId="{815E7AD6-5B6B-4046-A48B-B8B1C722B78C}" type="pres">
      <dgm:prSet presAssocID="{CC089936-011A-470B-816B-F570BCEB4E62}" presName="bgRect" presStyleLbl="bgShp" presStyleIdx="1" presStyleCnt="6"/>
      <dgm:spPr/>
    </dgm:pt>
    <dgm:pt modelId="{7D2694A4-ACA5-4C73-994D-40FE8A0F3390}" type="pres">
      <dgm:prSet presAssocID="{CC089936-011A-470B-816B-F570BCEB4E6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87185F80-D94C-44EA-A866-7EEFAFE630A8}" type="pres">
      <dgm:prSet presAssocID="{CC089936-011A-470B-816B-F570BCEB4E62}" presName="spaceRect" presStyleCnt="0"/>
      <dgm:spPr/>
    </dgm:pt>
    <dgm:pt modelId="{1F6422B2-9F56-4746-95C4-6643969C002A}" type="pres">
      <dgm:prSet presAssocID="{CC089936-011A-470B-816B-F570BCEB4E62}" presName="parTx" presStyleLbl="revTx" presStyleIdx="1" presStyleCnt="6">
        <dgm:presLayoutVars>
          <dgm:chMax val="0"/>
          <dgm:chPref val="0"/>
        </dgm:presLayoutVars>
      </dgm:prSet>
      <dgm:spPr/>
    </dgm:pt>
    <dgm:pt modelId="{9781A39D-A6E1-496E-A282-97713F8AD917}" type="pres">
      <dgm:prSet presAssocID="{2ACB19AA-D7D3-4625-9D22-6D58079E502A}" presName="sibTrans" presStyleCnt="0"/>
      <dgm:spPr/>
    </dgm:pt>
    <dgm:pt modelId="{CDEBCCF1-C117-49E0-88CD-CB6752362D51}" type="pres">
      <dgm:prSet presAssocID="{D80600A6-8DE4-476B-892F-0987EBDC32F4}" presName="compNode" presStyleCnt="0"/>
      <dgm:spPr/>
    </dgm:pt>
    <dgm:pt modelId="{BDFFA6F4-F3B1-43AA-962C-E22FE8F80761}" type="pres">
      <dgm:prSet presAssocID="{D80600A6-8DE4-476B-892F-0987EBDC32F4}" presName="bgRect" presStyleLbl="bgShp" presStyleIdx="2" presStyleCnt="6"/>
      <dgm:spPr/>
    </dgm:pt>
    <dgm:pt modelId="{59ED4F3B-3AB6-460F-9635-146C2B50E8B5}" type="pres">
      <dgm:prSet presAssocID="{D80600A6-8DE4-476B-892F-0987EBDC32F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0F915E8F-B945-4B4D-9B81-083A183AD1B6}" type="pres">
      <dgm:prSet presAssocID="{D80600A6-8DE4-476B-892F-0987EBDC32F4}" presName="spaceRect" presStyleCnt="0"/>
      <dgm:spPr/>
    </dgm:pt>
    <dgm:pt modelId="{1E004508-2240-4B7D-914A-F630FF74D13C}" type="pres">
      <dgm:prSet presAssocID="{D80600A6-8DE4-476B-892F-0987EBDC32F4}" presName="parTx" presStyleLbl="revTx" presStyleIdx="2" presStyleCnt="6">
        <dgm:presLayoutVars>
          <dgm:chMax val="0"/>
          <dgm:chPref val="0"/>
        </dgm:presLayoutVars>
      </dgm:prSet>
      <dgm:spPr/>
    </dgm:pt>
    <dgm:pt modelId="{82ED2665-3615-4B72-9FF7-5032A9B5675E}" type="pres">
      <dgm:prSet presAssocID="{5F1F2F66-3050-4A86-A095-5FC0BF128B15}" presName="sibTrans" presStyleCnt="0"/>
      <dgm:spPr/>
    </dgm:pt>
    <dgm:pt modelId="{8629A14A-2F23-453F-97AC-1812E834AB4D}" type="pres">
      <dgm:prSet presAssocID="{0BBC59ED-FC93-4CD9-B9EC-9895BFC33A94}" presName="compNode" presStyleCnt="0"/>
      <dgm:spPr/>
    </dgm:pt>
    <dgm:pt modelId="{E2A9648A-C94D-4B01-A4C5-273A3C2B2419}" type="pres">
      <dgm:prSet presAssocID="{0BBC59ED-FC93-4CD9-B9EC-9895BFC33A94}" presName="bgRect" presStyleLbl="bgShp" presStyleIdx="3" presStyleCnt="6"/>
      <dgm:spPr/>
    </dgm:pt>
    <dgm:pt modelId="{0F24AA6A-9039-4136-B042-257F0868EAF1}" type="pres">
      <dgm:prSet presAssocID="{0BBC59ED-FC93-4CD9-B9EC-9895BFC33A9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73F5917-9731-41C3-BA17-54A2688B029B}" type="pres">
      <dgm:prSet presAssocID="{0BBC59ED-FC93-4CD9-B9EC-9895BFC33A94}" presName="spaceRect" presStyleCnt="0"/>
      <dgm:spPr/>
    </dgm:pt>
    <dgm:pt modelId="{E1D308C6-62B6-4265-B529-35DF8A60D725}" type="pres">
      <dgm:prSet presAssocID="{0BBC59ED-FC93-4CD9-B9EC-9895BFC33A94}" presName="parTx" presStyleLbl="revTx" presStyleIdx="3" presStyleCnt="6">
        <dgm:presLayoutVars>
          <dgm:chMax val="0"/>
          <dgm:chPref val="0"/>
        </dgm:presLayoutVars>
      </dgm:prSet>
      <dgm:spPr/>
    </dgm:pt>
    <dgm:pt modelId="{C131FD1D-F6F2-4EFE-9119-95C2F581E4DC}" type="pres">
      <dgm:prSet presAssocID="{1DAC2409-5DD9-4035-9E87-5EA7C813E90E}" presName="sibTrans" presStyleCnt="0"/>
      <dgm:spPr/>
    </dgm:pt>
    <dgm:pt modelId="{D25A0D42-5E13-43F8-BD94-A80EC85C3F64}" type="pres">
      <dgm:prSet presAssocID="{BC3DD470-2695-405E-B7DC-471A47BF8FCF}" presName="compNode" presStyleCnt="0"/>
      <dgm:spPr/>
    </dgm:pt>
    <dgm:pt modelId="{0F12F1A7-7BF9-44C1-8225-A0AE76D2686F}" type="pres">
      <dgm:prSet presAssocID="{BC3DD470-2695-405E-B7DC-471A47BF8FCF}" presName="bgRect" presStyleLbl="bgShp" presStyleIdx="4" presStyleCnt="6"/>
      <dgm:spPr/>
    </dgm:pt>
    <dgm:pt modelId="{246FB4ED-F17E-4C38-BE36-0791D0325CBF}" type="pres">
      <dgm:prSet presAssocID="{BC3DD470-2695-405E-B7DC-471A47BF8FC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53AC2A46-A6BC-47A0-ADFE-2C4A86F9B2AA}" type="pres">
      <dgm:prSet presAssocID="{BC3DD470-2695-405E-B7DC-471A47BF8FCF}" presName="spaceRect" presStyleCnt="0"/>
      <dgm:spPr/>
    </dgm:pt>
    <dgm:pt modelId="{C331E3AE-9834-4358-B673-45712896FD2E}" type="pres">
      <dgm:prSet presAssocID="{BC3DD470-2695-405E-B7DC-471A47BF8FCF}" presName="parTx" presStyleLbl="revTx" presStyleIdx="4" presStyleCnt="6">
        <dgm:presLayoutVars>
          <dgm:chMax val="0"/>
          <dgm:chPref val="0"/>
        </dgm:presLayoutVars>
      </dgm:prSet>
      <dgm:spPr/>
    </dgm:pt>
    <dgm:pt modelId="{328C5E8F-A7BE-4244-8304-DB4F78B72356}" type="pres">
      <dgm:prSet presAssocID="{F9C5DFB1-54A4-4D02-8774-25892507352D}" presName="sibTrans" presStyleCnt="0"/>
      <dgm:spPr/>
    </dgm:pt>
    <dgm:pt modelId="{98F95B86-5762-40C5-8502-008C06143C77}" type="pres">
      <dgm:prSet presAssocID="{C621449F-40D2-4DDC-887C-1D58F87276E6}" presName="compNode" presStyleCnt="0"/>
      <dgm:spPr/>
    </dgm:pt>
    <dgm:pt modelId="{A0591AB7-A608-4C28-9803-FAA1C31022C4}" type="pres">
      <dgm:prSet presAssocID="{C621449F-40D2-4DDC-887C-1D58F87276E6}" presName="bgRect" presStyleLbl="bgShp" presStyleIdx="5" presStyleCnt="6"/>
      <dgm:spPr/>
    </dgm:pt>
    <dgm:pt modelId="{050D8B4E-4085-40CE-AC44-6D7E353A80AF}" type="pres">
      <dgm:prSet presAssocID="{C621449F-40D2-4DDC-887C-1D58F87276E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6AA88D6D-3428-4E9B-A809-8F9229CAF260}" type="pres">
      <dgm:prSet presAssocID="{C621449F-40D2-4DDC-887C-1D58F87276E6}" presName="spaceRect" presStyleCnt="0"/>
      <dgm:spPr/>
    </dgm:pt>
    <dgm:pt modelId="{755E5929-82DB-4616-B5D3-9720C0DA1B46}" type="pres">
      <dgm:prSet presAssocID="{C621449F-40D2-4DDC-887C-1D58F87276E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FE14304-9D39-4F84-9377-A77028F43F4F}" srcId="{1F42C99D-FAA7-4624-B9DE-1EC742209CDD}" destId="{96ADE2E0-25EA-47F6-B566-78CB86A44224}" srcOrd="0" destOrd="0" parTransId="{3FEB4F14-9F28-4B1C-9531-EEDAA7C04D90}" sibTransId="{89977BCE-F10E-42AB-B248-FC53C49F2234}"/>
    <dgm:cxn modelId="{24D0D43A-4ECF-489C-B483-5C5A9F5C6C64}" type="presOf" srcId="{BC3DD470-2695-405E-B7DC-471A47BF8FCF}" destId="{C331E3AE-9834-4358-B673-45712896FD2E}" srcOrd="0" destOrd="0" presId="urn:microsoft.com/office/officeart/2018/2/layout/IconVerticalSolidList"/>
    <dgm:cxn modelId="{CCF73146-D410-49BB-87F1-C7622263CE34}" type="presOf" srcId="{96ADE2E0-25EA-47F6-B566-78CB86A44224}" destId="{26A20DCF-0B1F-4845-BBF1-2011FE6FBE96}" srcOrd="0" destOrd="0" presId="urn:microsoft.com/office/officeart/2018/2/layout/IconVerticalSolidList"/>
    <dgm:cxn modelId="{A637496C-EF9A-4A10-AFF6-60C1C7994D39}" srcId="{1F42C99D-FAA7-4624-B9DE-1EC742209CDD}" destId="{D80600A6-8DE4-476B-892F-0987EBDC32F4}" srcOrd="2" destOrd="0" parTransId="{704C1BEE-B8DE-40D3-A942-9AE90144B540}" sibTransId="{5F1F2F66-3050-4A86-A095-5FC0BF128B15}"/>
    <dgm:cxn modelId="{4223A482-DBB0-4517-8C67-156AB43B734E}" type="presOf" srcId="{0BBC59ED-FC93-4CD9-B9EC-9895BFC33A94}" destId="{E1D308C6-62B6-4265-B529-35DF8A60D725}" srcOrd="0" destOrd="0" presId="urn:microsoft.com/office/officeart/2018/2/layout/IconVerticalSolidList"/>
    <dgm:cxn modelId="{9E492E96-AF9A-4FDD-A5FD-6FD63D16AE60}" type="presOf" srcId="{C621449F-40D2-4DDC-887C-1D58F87276E6}" destId="{755E5929-82DB-4616-B5D3-9720C0DA1B46}" srcOrd="0" destOrd="0" presId="urn:microsoft.com/office/officeart/2018/2/layout/IconVerticalSolidList"/>
    <dgm:cxn modelId="{206BF8A3-DBBF-49E6-ABB6-F50B93E6E341}" srcId="{1F42C99D-FAA7-4624-B9DE-1EC742209CDD}" destId="{0BBC59ED-FC93-4CD9-B9EC-9895BFC33A94}" srcOrd="3" destOrd="0" parTransId="{B1C775C3-C1E4-43E8-A032-04D47E3EABA4}" sibTransId="{1DAC2409-5DD9-4035-9E87-5EA7C813E90E}"/>
    <dgm:cxn modelId="{CF5607B7-CD23-4911-AD8E-80E63F8E03FF}" type="presOf" srcId="{D80600A6-8DE4-476B-892F-0987EBDC32F4}" destId="{1E004508-2240-4B7D-914A-F630FF74D13C}" srcOrd="0" destOrd="0" presId="urn:microsoft.com/office/officeart/2018/2/layout/IconVerticalSolidList"/>
    <dgm:cxn modelId="{9355F8BA-12BE-444E-8CAB-F2209995230E}" type="presOf" srcId="{CC089936-011A-470B-816B-F570BCEB4E62}" destId="{1F6422B2-9F56-4746-95C4-6643969C002A}" srcOrd="0" destOrd="0" presId="urn:microsoft.com/office/officeart/2018/2/layout/IconVerticalSolidList"/>
    <dgm:cxn modelId="{16CF2DBD-57A6-4D95-97F9-752A70FCA843}" srcId="{1F42C99D-FAA7-4624-B9DE-1EC742209CDD}" destId="{BC3DD470-2695-405E-B7DC-471A47BF8FCF}" srcOrd="4" destOrd="0" parTransId="{F04BDA2C-B764-4B31-B6E8-4AFDA5362F1C}" sibTransId="{F9C5DFB1-54A4-4D02-8774-25892507352D}"/>
    <dgm:cxn modelId="{4F5EDBD6-3D6E-4795-8FFF-52390DFAF2F5}" srcId="{1F42C99D-FAA7-4624-B9DE-1EC742209CDD}" destId="{C621449F-40D2-4DDC-887C-1D58F87276E6}" srcOrd="5" destOrd="0" parTransId="{B7EF5AAD-8B77-4DBB-9A19-5B093C99D54B}" sibTransId="{965BDDFD-65D3-4313-BAA7-0EF0CF7FADE1}"/>
    <dgm:cxn modelId="{DC4FCBEC-275C-4664-89CB-C211854E821C}" srcId="{1F42C99D-FAA7-4624-B9DE-1EC742209CDD}" destId="{CC089936-011A-470B-816B-F570BCEB4E62}" srcOrd="1" destOrd="0" parTransId="{8B74FA53-4BB6-4D1D-A83A-5352E81FD5B5}" sibTransId="{2ACB19AA-D7D3-4625-9D22-6D58079E502A}"/>
    <dgm:cxn modelId="{4E3D50F4-CB75-4606-9C96-A02A46AF35F5}" type="presOf" srcId="{1F42C99D-FAA7-4624-B9DE-1EC742209CDD}" destId="{DD328CC9-5355-4555-B089-F3E4828EC05B}" srcOrd="0" destOrd="0" presId="urn:microsoft.com/office/officeart/2018/2/layout/IconVerticalSolidList"/>
    <dgm:cxn modelId="{334453F1-64B4-401C-9558-0B01F2522F38}" type="presParOf" srcId="{DD328CC9-5355-4555-B089-F3E4828EC05B}" destId="{481C3939-F375-45BF-B9D7-F1B0FBE3B8A0}" srcOrd="0" destOrd="0" presId="urn:microsoft.com/office/officeart/2018/2/layout/IconVerticalSolidList"/>
    <dgm:cxn modelId="{389DCD57-0AA5-4CBE-8FF3-6E7C7AAD5D45}" type="presParOf" srcId="{481C3939-F375-45BF-B9D7-F1B0FBE3B8A0}" destId="{7057FC48-72E1-45FC-BC7F-4B30D7429303}" srcOrd="0" destOrd="0" presId="urn:microsoft.com/office/officeart/2018/2/layout/IconVerticalSolidList"/>
    <dgm:cxn modelId="{F32AA413-991A-4DDA-A781-A76C35CC7E05}" type="presParOf" srcId="{481C3939-F375-45BF-B9D7-F1B0FBE3B8A0}" destId="{1FED97A4-CE81-43BC-B3EF-2A661225145A}" srcOrd="1" destOrd="0" presId="urn:microsoft.com/office/officeart/2018/2/layout/IconVerticalSolidList"/>
    <dgm:cxn modelId="{72E994E5-10BE-4B4D-9A96-43F0959536AE}" type="presParOf" srcId="{481C3939-F375-45BF-B9D7-F1B0FBE3B8A0}" destId="{18BF0E4D-5BBB-45FC-9A30-43415DAE1EE9}" srcOrd="2" destOrd="0" presId="urn:microsoft.com/office/officeart/2018/2/layout/IconVerticalSolidList"/>
    <dgm:cxn modelId="{DCAD6263-1A3C-40A0-832C-A85FD33DB821}" type="presParOf" srcId="{481C3939-F375-45BF-B9D7-F1B0FBE3B8A0}" destId="{26A20DCF-0B1F-4845-BBF1-2011FE6FBE96}" srcOrd="3" destOrd="0" presId="urn:microsoft.com/office/officeart/2018/2/layout/IconVerticalSolidList"/>
    <dgm:cxn modelId="{B89486D0-029F-48A3-B75B-CF7E324CF19C}" type="presParOf" srcId="{DD328CC9-5355-4555-B089-F3E4828EC05B}" destId="{37237C2A-D260-48AA-AD07-0DE4BC007349}" srcOrd="1" destOrd="0" presId="urn:microsoft.com/office/officeart/2018/2/layout/IconVerticalSolidList"/>
    <dgm:cxn modelId="{D07E88AF-1C40-4FEC-82CB-5F358350F947}" type="presParOf" srcId="{DD328CC9-5355-4555-B089-F3E4828EC05B}" destId="{97E5238A-6F61-40BB-8663-88C760EF8F31}" srcOrd="2" destOrd="0" presId="urn:microsoft.com/office/officeart/2018/2/layout/IconVerticalSolidList"/>
    <dgm:cxn modelId="{0DD6D506-5735-4F19-94B6-306B4459E525}" type="presParOf" srcId="{97E5238A-6F61-40BB-8663-88C760EF8F31}" destId="{815E7AD6-5B6B-4046-A48B-B8B1C722B78C}" srcOrd="0" destOrd="0" presId="urn:microsoft.com/office/officeart/2018/2/layout/IconVerticalSolidList"/>
    <dgm:cxn modelId="{1E97356D-D13E-491B-AC4C-C8E5E4C18F4E}" type="presParOf" srcId="{97E5238A-6F61-40BB-8663-88C760EF8F31}" destId="{7D2694A4-ACA5-4C73-994D-40FE8A0F3390}" srcOrd="1" destOrd="0" presId="urn:microsoft.com/office/officeart/2018/2/layout/IconVerticalSolidList"/>
    <dgm:cxn modelId="{968D8033-B727-425C-AC2B-144601C1B8D9}" type="presParOf" srcId="{97E5238A-6F61-40BB-8663-88C760EF8F31}" destId="{87185F80-D94C-44EA-A866-7EEFAFE630A8}" srcOrd="2" destOrd="0" presId="urn:microsoft.com/office/officeart/2018/2/layout/IconVerticalSolidList"/>
    <dgm:cxn modelId="{6B13EA4A-8E68-4200-A3D6-D9D4B4A6229E}" type="presParOf" srcId="{97E5238A-6F61-40BB-8663-88C760EF8F31}" destId="{1F6422B2-9F56-4746-95C4-6643969C002A}" srcOrd="3" destOrd="0" presId="urn:microsoft.com/office/officeart/2018/2/layout/IconVerticalSolidList"/>
    <dgm:cxn modelId="{22DF6742-52A8-4D9C-AC84-F21C656565CA}" type="presParOf" srcId="{DD328CC9-5355-4555-B089-F3E4828EC05B}" destId="{9781A39D-A6E1-496E-A282-97713F8AD917}" srcOrd="3" destOrd="0" presId="urn:microsoft.com/office/officeart/2018/2/layout/IconVerticalSolidList"/>
    <dgm:cxn modelId="{8ECE1272-78FD-406E-BE79-655237D21B01}" type="presParOf" srcId="{DD328CC9-5355-4555-B089-F3E4828EC05B}" destId="{CDEBCCF1-C117-49E0-88CD-CB6752362D51}" srcOrd="4" destOrd="0" presId="urn:microsoft.com/office/officeart/2018/2/layout/IconVerticalSolidList"/>
    <dgm:cxn modelId="{23A67233-601E-452C-B684-9EB9B5E9D597}" type="presParOf" srcId="{CDEBCCF1-C117-49E0-88CD-CB6752362D51}" destId="{BDFFA6F4-F3B1-43AA-962C-E22FE8F80761}" srcOrd="0" destOrd="0" presId="urn:microsoft.com/office/officeart/2018/2/layout/IconVerticalSolidList"/>
    <dgm:cxn modelId="{27B49E54-6C86-4CD3-ADA2-859471F25DD4}" type="presParOf" srcId="{CDEBCCF1-C117-49E0-88CD-CB6752362D51}" destId="{59ED4F3B-3AB6-460F-9635-146C2B50E8B5}" srcOrd="1" destOrd="0" presId="urn:microsoft.com/office/officeart/2018/2/layout/IconVerticalSolidList"/>
    <dgm:cxn modelId="{72524A70-6963-4C24-AFEE-042DF64A32E2}" type="presParOf" srcId="{CDEBCCF1-C117-49E0-88CD-CB6752362D51}" destId="{0F915E8F-B945-4B4D-9B81-083A183AD1B6}" srcOrd="2" destOrd="0" presId="urn:microsoft.com/office/officeart/2018/2/layout/IconVerticalSolidList"/>
    <dgm:cxn modelId="{D80E40CC-42FD-41A0-911F-12B3AAAD358B}" type="presParOf" srcId="{CDEBCCF1-C117-49E0-88CD-CB6752362D51}" destId="{1E004508-2240-4B7D-914A-F630FF74D13C}" srcOrd="3" destOrd="0" presId="urn:microsoft.com/office/officeart/2018/2/layout/IconVerticalSolidList"/>
    <dgm:cxn modelId="{25A465E8-FB28-44FD-AC6D-DFE57ACD0B5F}" type="presParOf" srcId="{DD328CC9-5355-4555-B089-F3E4828EC05B}" destId="{82ED2665-3615-4B72-9FF7-5032A9B5675E}" srcOrd="5" destOrd="0" presId="urn:microsoft.com/office/officeart/2018/2/layout/IconVerticalSolidList"/>
    <dgm:cxn modelId="{1D694E3D-27EF-405D-AC6E-DF6627F6E5FB}" type="presParOf" srcId="{DD328CC9-5355-4555-B089-F3E4828EC05B}" destId="{8629A14A-2F23-453F-97AC-1812E834AB4D}" srcOrd="6" destOrd="0" presId="urn:microsoft.com/office/officeart/2018/2/layout/IconVerticalSolidList"/>
    <dgm:cxn modelId="{F5DB6376-ED90-43BE-A80E-B1D19DC2B47C}" type="presParOf" srcId="{8629A14A-2F23-453F-97AC-1812E834AB4D}" destId="{E2A9648A-C94D-4B01-A4C5-273A3C2B2419}" srcOrd="0" destOrd="0" presId="urn:microsoft.com/office/officeart/2018/2/layout/IconVerticalSolidList"/>
    <dgm:cxn modelId="{A406B36A-A084-4BC5-B2F2-618152AEE2A3}" type="presParOf" srcId="{8629A14A-2F23-453F-97AC-1812E834AB4D}" destId="{0F24AA6A-9039-4136-B042-257F0868EAF1}" srcOrd="1" destOrd="0" presId="urn:microsoft.com/office/officeart/2018/2/layout/IconVerticalSolidList"/>
    <dgm:cxn modelId="{28192675-38A7-4C7F-8CB4-B5C055FD5E8E}" type="presParOf" srcId="{8629A14A-2F23-453F-97AC-1812E834AB4D}" destId="{A73F5917-9731-41C3-BA17-54A2688B029B}" srcOrd="2" destOrd="0" presId="urn:microsoft.com/office/officeart/2018/2/layout/IconVerticalSolidList"/>
    <dgm:cxn modelId="{79B2DAF1-F4FA-48DD-8C09-6732392BA78F}" type="presParOf" srcId="{8629A14A-2F23-453F-97AC-1812E834AB4D}" destId="{E1D308C6-62B6-4265-B529-35DF8A60D725}" srcOrd="3" destOrd="0" presId="urn:microsoft.com/office/officeart/2018/2/layout/IconVerticalSolidList"/>
    <dgm:cxn modelId="{31048535-F102-4DAC-839D-E6C52786DF7E}" type="presParOf" srcId="{DD328CC9-5355-4555-B089-F3E4828EC05B}" destId="{C131FD1D-F6F2-4EFE-9119-95C2F581E4DC}" srcOrd="7" destOrd="0" presId="urn:microsoft.com/office/officeart/2018/2/layout/IconVerticalSolidList"/>
    <dgm:cxn modelId="{E6F8497C-BC77-4D19-AD40-705509600ACD}" type="presParOf" srcId="{DD328CC9-5355-4555-B089-F3E4828EC05B}" destId="{D25A0D42-5E13-43F8-BD94-A80EC85C3F64}" srcOrd="8" destOrd="0" presId="urn:microsoft.com/office/officeart/2018/2/layout/IconVerticalSolidList"/>
    <dgm:cxn modelId="{B7898F1B-6815-4F58-AF19-BBD19A9D8D7F}" type="presParOf" srcId="{D25A0D42-5E13-43F8-BD94-A80EC85C3F64}" destId="{0F12F1A7-7BF9-44C1-8225-A0AE76D2686F}" srcOrd="0" destOrd="0" presId="urn:microsoft.com/office/officeart/2018/2/layout/IconVerticalSolidList"/>
    <dgm:cxn modelId="{E81AB4F7-9D2E-46B0-B733-E4E413AE808B}" type="presParOf" srcId="{D25A0D42-5E13-43F8-BD94-A80EC85C3F64}" destId="{246FB4ED-F17E-4C38-BE36-0791D0325CBF}" srcOrd="1" destOrd="0" presId="urn:microsoft.com/office/officeart/2018/2/layout/IconVerticalSolidList"/>
    <dgm:cxn modelId="{04957669-A413-4B8C-A2F0-BEB706287B4B}" type="presParOf" srcId="{D25A0D42-5E13-43F8-BD94-A80EC85C3F64}" destId="{53AC2A46-A6BC-47A0-ADFE-2C4A86F9B2AA}" srcOrd="2" destOrd="0" presId="urn:microsoft.com/office/officeart/2018/2/layout/IconVerticalSolidList"/>
    <dgm:cxn modelId="{09189746-810A-49A1-A73F-0736A95EE3E1}" type="presParOf" srcId="{D25A0D42-5E13-43F8-BD94-A80EC85C3F64}" destId="{C331E3AE-9834-4358-B673-45712896FD2E}" srcOrd="3" destOrd="0" presId="urn:microsoft.com/office/officeart/2018/2/layout/IconVerticalSolidList"/>
    <dgm:cxn modelId="{24FCDD90-0853-49F7-A6B0-6DC087023CA1}" type="presParOf" srcId="{DD328CC9-5355-4555-B089-F3E4828EC05B}" destId="{328C5E8F-A7BE-4244-8304-DB4F78B72356}" srcOrd="9" destOrd="0" presId="urn:microsoft.com/office/officeart/2018/2/layout/IconVerticalSolidList"/>
    <dgm:cxn modelId="{198C8508-351A-4CE3-9303-C0790BB36137}" type="presParOf" srcId="{DD328CC9-5355-4555-B089-F3E4828EC05B}" destId="{98F95B86-5762-40C5-8502-008C06143C77}" srcOrd="10" destOrd="0" presId="urn:microsoft.com/office/officeart/2018/2/layout/IconVerticalSolidList"/>
    <dgm:cxn modelId="{2C90449D-06AD-4718-A8AD-C5F3406D901F}" type="presParOf" srcId="{98F95B86-5762-40C5-8502-008C06143C77}" destId="{A0591AB7-A608-4C28-9803-FAA1C31022C4}" srcOrd="0" destOrd="0" presId="urn:microsoft.com/office/officeart/2018/2/layout/IconVerticalSolidList"/>
    <dgm:cxn modelId="{7CF4820B-CFA4-4524-B81B-606167EBAC17}" type="presParOf" srcId="{98F95B86-5762-40C5-8502-008C06143C77}" destId="{050D8B4E-4085-40CE-AC44-6D7E353A80AF}" srcOrd="1" destOrd="0" presId="urn:microsoft.com/office/officeart/2018/2/layout/IconVerticalSolidList"/>
    <dgm:cxn modelId="{17CB1935-25BC-44E3-9088-695B8D3B36CF}" type="presParOf" srcId="{98F95B86-5762-40C5-8502-008C06143C77}" destId="{6AA88D6D-3428-4E9B-A809-8F9229CAF260}" srcOrd="2" destOrd="0" presId="urn:microsoft.com/office/officeart/2018/2/layout/IconVerticalSolidList"/>
    <dgm:cxn modelId="{0AE286F9-A374-4772-9B87-11F76874AC1A}" type="presParOf" srcId="{98F95B86-5762-40C5-8502-008C06143C77}" destId="{755E5929-82DB-4616-B5D3-9720C0DA1B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47C1F-34A8-48EA-8B0B-B5638AEA1D3A}">
      <dsp:nvSpPr>
        <dsp:cNvPr id="0" name=""/>
        <dsp:cNvSpPr/>
      </dsp:nvSpPr>
      <dsp:spPr>
        <a:xfrm>
          <a:off x="843950" y="2038"/>
          <a:ext cx="965039" cy="96503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274B0-072F-4FFC-AEB9-7E968863210E}">
      <dsp:nvSpPr>
        <dsp:cNvPr id="0" name=""/>
        <dsp:cNvSpPr/>
      </dsp:nvSpPr>
      <dsp:spPr>
        <a:xfrm>
          <a:off x="1049614" y="207702"/>
          <a:ext cx="553710" cy="5537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B2A41-2518-4AAB-A216-CB8BC9F73571}">
      <dsp:nvSpPr>
        <dsp:cNvPr id="0" name=""/>
        <dsp:cNvSpPr/>
      </dsp:nvSpPr>
      <dsp:spPr>
        <a:xfrm>
          <a:off x="535454" y="1267663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Introduction</a:t>
          </a:r>
        </a:p>
      </dsp:txBody>
      <dsp:txXfrm>
        <a:off x="535454" y="1267663"/>
        <a:ext cx="1582031" cy="632812"/>
      </dsp:txXfrm>
    </dsp:sp>
    <dsp:sp modelId="{C72CDA5C-8448-42EC-A8E5-4C715C1B8367}">
      <dsp:nvSpPr>
        <dsp:cNvPr id="0" name=""/>
        <dsp:cNvSpPr/>
      </dsp:nvSpPr>
      <dsp:spPr>
        <a:xfrm>
          <a:off x="2702837" y="2038"/>
          <a:ext cx="965039" cy="96503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B4AB3-9F89-4F2D-90F5-A12D1EC2EC67}">
      <dsp:nvSpPr>
        <dsp:cNvPr id="0" name=""/>
        <dsp:cNvSpPr/>
      </dsp:nvSpPr>
      <dsp:spPr>
        <a:xfrm>
          <a:off x="2908501" y="207702"/>
          <a:ext cx="553710" cy="5537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24CD1-4FBC-4CDB-8301-0ADC7B0A9C6B}">
      <dsp:nvSpPr>
        <dsp:cNvPr id="0" name=""/>
        <dsp:cNvSpPr/>
      </dsp:nvSpPr>
      <dsp:spPr>
        <a:xfrm>
          <a:off x="2394341" y="1267663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Importance of Family</a:t>
          </a:r>
        </a:p>
      </dsp:txBody>
      <dsp:txXfrm>
        <a:off x="2394341" y="1267663"/>
        <a:ext cx="1582031" cy="632812"/>
      </dsp:txXfrm>
    </dsp:sp>
    <dsp:sp modelId="{3932978C-03F8-448C-B824-7A945F7A86FB}">
      <dsp:nvSpPr>
        <dsp:cNvPr id="0" name=""/>
        <dsp:cNvSpPr/>
      </dsp:nvSpPr>
      <dsp:spPr>
        <a:xfrm>
          <a:off x="4561723" y="2038"/>
          <a:ext cx="965039" cy="96503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05ED7-A53C-4152-B5D5-798513E6B87A}">
      <dsp:nvSpPr>
        <dsp:cNvPr id="0" name=""/>
        <dsp:cNvSpPr/>
      </dsp:nvSpPr>
      <dsp:spPr>
        <a:xfrm>
          <a:off x="4767387" y="207702"/>
          <a:ext cx="553710" cy="5537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35B8F-0E1C-4FF3-8179-FB5862C41D58}">
      <dsp:nvSpPr>
        <dsp:cNvPr id="0" name=""/>
        <dsp:cNvSpPr/>
      </dsp:nvSpPr>
      <dsp:spPr>
        <a:xfrm>
          <a:off x="4253227" y="1267663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Higher Ed Context</a:t>
          </a:r>
        </a:p>
      </dsp:txBody>
      <dsp:txXfrm>
        <a:off x="4253227" y="1267663"/>
        <a:ext cx="1582031" cy="632812"/>
      </dsp:txXfrm>
    </dsp:sp>
    <dsp:sp modelId="{87A7D560-8DEE-444F-B075-82E68EEA65B7}">
      <dsp:nvSpPr>
        <dsp:cNvPr id="0" name=""/>
        <dsp:cNvSpPr/>
      </dsp:nvSpPr>
      <dsp:spPr>
        <a:xfrm>
          <a:off x="6420610" y="2038"/>
          <a:ext cx="965039" cy="96503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C9FFC-426F-4AD1-9860-29269C9990E5}">
      <dsp:nvSpPr>
        <dsp:cNvPr id="0" name=""/>
        <dsp:cNvSpPr/>
      </dsp:nvSpPr>
      <dsp:spPr>
        <a:xfrm>
          <a:off x="6626274" y="207702"/>
          <a:ext cx="553710" cy="5537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944EB-A363-4D03-BF30-F05A50A25FF9}">
      <dsp:nvSpPr>
        <dsp:cNvPr id="0" name=""/>
        <dsp:cNvSpPr/>
      </dsp:nvSpPr>
      <dsp:spPr>
        <a:xfrm>
          <a:off x="6112114" y="1267663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Strategies for Enhancing Communication</a:t>
          </a:r>
        </a:p>
      </dsp:txBody>
      <dsp:txXfrm>
        <a:off x="6112114" y="1267663"/>
        <a:ext cx="1582031" cy="632812"/>
      </dsp:txXfrm>
    </dsp:sp>
    <dsp:sp modelId="{106F9BA2-1B87-4DE1-B08B-BE235C77B7F5}">
      <dsp:nvSpPr>
        <dsp:cNvPr id="0" name=""/>
        <dsp:cNvSpPr/>
      </dsp:nvSpPr>
      <dsp:spPr>
        <a:xfrm>
          <a:off x="2702837" y="2295983"/>
          <a:ext cx="965039" cy="96503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8C696-4272-4940-B755-C7B0D204DEA7}">
      <dsp:nvSpPr>
        <dsp:cNvPr id="0" name=""/>
        <dsp:cNvSpPr/>
      </dsp:nvSpPr>
      <dsp:spPr>
        <a:xfrm>
          <a:off x="2908501" y="2501647"/>
          <a:ext cx="553710" cy="5537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A2DC1-EFBA-4113-A2A9-24FF6BD850F9}">
      <dsp:nvSpPr>
        <dsp:cNvPr id="0" name=""/>
        <dsp:cNvSpPr/>
      </dsp:nvSpPr>
      <dsp:spPr>
        <a:xfrm>
          <a:off x="2394341" y="3561608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myUMBC Profile Sharing</a:t>
          </a:r>
        </a:p>
      </dsp:txBody>
      <dsp:txXfrm>
        <a:off x="2394341" y="3561608"/>
        <a:ext cx="1582031" cy="632812"/>
      </dsp:txXfrm>
    </dsp:sp>
    <dsp:sp modelId="{2BA13B6E-AB5A-4018-9CC6-F0311C104276}">
      <dsp:nvSpPr>
        <dsp:cNvPr id="0" name=""/>
        <dsp:cNvSpPr/>
      </dsp:nvSpPr>
      <dsp:spPr>
        <a:xfrm>
          <a:off x="4561723" y="2295983"/>
          <a:ext cx="965039" cy="96503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DE489-E5D3-486B-9467-02682F50DA78}">
      <dsp:nvSpPr>
        <dsp:cNvPr id="0" name=""/>
        <dsp:cNvSpPr/>
      </dsp:nvSpPr>
      <dsp:spPr>
        <a:xfrm>
          <a:off x="4767387" y="2501647"/>
          <a:ext cx="553710" cy="55371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7425C-E496-4C75-829D-F18A5142ECE3}">
      <dsp:nvSpPr>
        <dsp:cNvPr id="0" name=""/>
        <dsp:cNvSpPr/>
      </dsp:nvSpPr>
      <dsp:spPr>
        <a:xfrm>
          <a:off x="4253227" y="3561608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Questions</a:t>
          </a:r>
        </a:p>
      </dsp:txBody>
      <dsp:txXfrm>
        <a:off x="4253227" y="3561608"/>
        <a:ext cx="1582031" cy="632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DE22D-7800-44BC-BC32-3B774F58FF16}">
      <dsp:nvSpPr>
        <dsp:cNvPr id="0" name=""/>
        <dsp:cNvSpPr/>
      </dsp:nvSpPr>
      <dsp:spPr>
        <a:xfrm>
          <a:off x="0" y="1741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EF99D-C460-42CA-81DF-04D954054F43}">
      <dsp:nvSpPr>
        <dsp:cNvPr id="0" name=""/>
        <dsp:cNvSpPr/>
      </dsp:nvSpPr>
      <dsp:spPr>
        <a:xfrm>
          <a:off x="267026" y="200356"/>
          <a:ext cx="485502" cy="4855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A8AD4-BF5B-4E56-9D21-2A66B6EF4055}">
      <dsp:nvSpPr>
        <dsp:cNvPr id="0" name=""/>
        <dsp:cNvSpPr/>
      </dsp:nvSpPr>
      <dsp:spPr>
        <a:xfrm>
          <a:off x="1019555" y="1741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Have conversations with your student about your expectations for sharing information </a:t>
          </a:r>
          <a:r>
            <a:rPr lang="en-US" sz="1600" i="1" kern="1200"/>
            <a:t>prior</a:t>
          </a:r>
          <a:r>
            <a:rPr lang="en-US" sz="1600" kern="1200"/>
            <a:t> to the start of the academic year.  (Side Note: Waiting to have this important conversation during mid-terms or finals is usually not very effective.)</a:t>
          </a:r>
        </a:p>
      </dsp:txBody>
      <dsp:txXfrm>
        <a:off x="1019555" y="1741"/>
        <a:ext cx="7210044" cy="882731"/>
      </dsp:txXfrm>
    </dsp:sp>
    <dsp:sp modelId="{65CEE088-4A35-4DC4-A7C5-D831ABBD3FFA}">
      <dsp:nvSpPr>
        <dsp:cNvPr id="0" name=""/>
        <dsp:cNvSpPr/>
      </dsp:nvSpPr>
      <dsp:spPr>
        <a:xfrm>
          <a:off x="0" y="1105156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94CF5-81B2-420B-A457-C93A5FDBF410}">
      <dsp:nvSpPr>
        <dsp:cNvPr id="0" name=""/>
        <dsp:cNvSpPr/>
      </dsp:nvSpPr>
      <dsp:spPr>
        <a:xfrm>
          <a:off x="267026" y="1303770"/>
          <a:ext cx="485502" cy="4855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A76F6-66FA-4655-A4B4-50F59CECDE83}">
      <dsp:nvSpPr>
        <dsp:cNvPr id="0" name=""/>
        <dsp:cNvSpPr/>
      </dsp:nvSpPr>
      <dsp:spPr>
        <a:xfrm>
          <a:off x="1019555" y="1105156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Discuss in a relaxing setting i.e. vacation, dining out, etc.</a:t>
          </a:r>
        </a:p>
      </dsp:txBody>
      <dsp:txXfrm>
        <a:off x="1019555" y="1105156"/>
        <a:ext cx="7210044" cy="882731"/>
      </dsp:txXfrm>
    </dsp:sp>
    <dsp:sp modelId="{E2348334-9CAA-4863-8BA6-1BC2C871BEE5}">
      <dsp:nvSpPr>
        <dsp:cNvPr id="0" name=""/>
        <dsp:cNvSpPr/>
      </dsp:nvSpPr>
      <dsp:spPr>
        <a:xfrm>
          <a:off x="0" y="2208570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32721-4594-486A-8DC7-69D421FE9317}">
      <dsp:nvSpPr>
        <dsp:cNvPr id="0" name=""/>
        <dsp:cNvSpPr/>
      </dsp:nvSpPr>
      <dsp:spPr>
        <a:xfrm>
          <a:off x="267026" y="2407185"/>
          <a:ext cx="485502" cy="4855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785F5-20BA-43F5-BAD2-86A4AAAF9741}">
      <dsp:nvSpPr>
        <dsp:cNvPr id="0" name=""/>
        <dsp:cNvSpPr/>
      </dsp:nvSpPr>
      <dsp:spPr>
        <a:xfrm>
          <a:off x="1019555" y="2208570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Be clear and unapologetic.  This is a non-negotiable.</a:t>
          </a:r>
        </a:p>
      </dsp:txBody>
      <dsp:txXfrm>
        <a:off x="1019555" y="2208570"/>
        <a:ext cx="7210044" cy="882731"/>
      </dsp:txXfrm>
    </dsp:sp>
    <dsp:sp modelId="{A591FBA4-DAE2-4333-ADA5-E659E2C2556D}">
      <dsp:nvSpPr>
        <dsp:cNvPr id="0" name=""/>
        <dsp:cNvSpPr/>
      </dsp:nvSpPr>
      <dsp:spPr>
        <a:xfrm>
          <a:off x="0" y="3311985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BE7E4-9B86-4AA9-A1E5-96E0499E8510}">
      <dsp:nvSpPr>
        <dsp:cNvPr id="0" name=""/>
        <dsp:cNvSpPr/>
      </dsp:nvSpPr>
      <dsp:spPr>
        <a:xfrm>
          <a:off x="267026" y="3510600"/>
          <a:ext cx="485502" cy="4855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A8BF3-C74F-4094-A85F-618DAE0782B9}">
      <dsp:nvSpPr>
        <dsp:cNvPr id="0" name=""/>
        <dsp:cNvSpPr/>
      </dsp:nvSpPr>
      <dsp:spPr>
        <a:xfrm>
          <a:off x="1019555" y="3311985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Remind students along the way of expectations.  </a:t>
          </a:r>
        </a:p>
      </dsp:txBody>
      <dsp:txXfrm>
        <a:off x="1019555" y="3311985"/>
        <a:ext cx="7210044" cy="8827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A7308-0FDE-44B5-80B4-B8B077F5FC83}">
      <dsp:nvSpPr>
        <dsp:cNvPr id="0" name=""/>
        <dsp:cNvSpPr/>
      </dsp:nvSpPr>
      <dsp:spPr>
        <a:xfrm>
          <a:off x="0" y="1741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FB9BC-4B67-44C5-B359-9079DD9F8138}">
      <dsp:nvSpPr>
        <dsp:cNvPr id="0" name=""/>
        <dsp:cNvSpPr/>
      </dsp:nvSpPr>
      <dsp:spPr>
        <a:xfrm>
          <a:off x="267026" y="200356"/>
          <a:ext cx="485502" cy="4855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6C35C-317C-4577-AC2C-A3524893D411}">
      <dsp:nvSpPr>
        <dsp:cNvPr id="0" name=""/>
        <dsp:cNvSpPr/>
      </dsp:nvSpPr>
      <dsp:spPr>
        <a:xfrm>
          <a:off x="1019555" y="1741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Read from front to back </a:t>
          </a:r>
          <a:r>
            <a:rPr lang="en-US" sz="2100" i="1" kern="1200"/>
            <a:t>prior</a:t>
          </a:r>
          <a:r>
            <a:rPr lang="en-US" sz="2100" kern="1200"/>
            <a:t> to start of classes.</a:t>
          </a:r>
        </a:p>
      </dsp:txBody>
      <dsp:txXfrm>
        <a:off x="1019555" y="1741"/>
        <a:ext cx="7210044" cy="882731"/>
      </dsp:txXfrm>
    </dsp:sp>
    <dsp:sp modelId="{D9CF8407-592C-4D04-AA29-0AF99D720AA7}">
      <dsp:nvSpPr>
        <dsp:cNvPr id="0" name=""/>
        <dsp:cNvSpPr/>
      </dsp:nvSpPr>
      <dsp:spPr>
        <a:xfrm>
          <a:off x="0" y="1105156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DC793-1365-436F-AFC9-85E4128D71D8}">
      <dsp:nvSpPr>
        <dsp:cNvPr id="0" name=""/>
        <dsp:cNvSpPr/>
      </dsp:nvSpPr>
      <dsp:spPr>
        <a:xfrm>
          <a:off x="267026" y="1303770"/>
          <a:ext cx="485502" cy="4855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A2613-26F4-4D51-8699-FAA9BD0BE9FA}">
      <dsp:nvSpPr>
        <dsp:cNvPr id="0" name=""/>
        <dsp:cNvSpPr/>
      </dsp:nvSpPr>
      <dsp:spPr>
        <a:xfrm>
          <a:off x="1019555" y="1105156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Transfer important dates, deadlines, email addresses and telephone numbers to your personal organizational devices.  </a:t>
          </a:r>
        </a:p>
      </dsp:txBody>
      <dsp:txXfrm>
        <a:off x="1019555" y="1105156"/>
        <a:ext cx="7210044" cy="882731"/>
      </dsp:txXfrm>
    </dsp:sp>
    <dsp:sp modelId="{CC149049-2E3A-4FA9-99FB-44730B81E71D}">
      <dsp:nvSpPr>
        <dsp:cNvPr id="0" name=""/>
        <dsp:cNvSpPr/>
      </dsp:nvSpPr>
      <dsp:spPr>
        <a:xfrm>
          <a:off x="0" y="2208570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2F162-7B86-4D47-90D3-2A537FE482E6}">
      <dsp:nvSpPr>
        <dsp:cNvPr id="0" name=""/>
        <dsp:cNvSpPr/>
      </dsp:nvSpPr>
      <dsp:spPr>
        <a:xfrm>
          <a:off x="267026" y="2407185"/>
          <a:ext cx="485502" cy="4855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786CA-356B-4C0B-9F77-BEB0F8A476F3}">
      <dsp:nvSpPr>
        <dsp:cNvPr id="0" name=""/>
        <dsp:cNvSpPr/>
      </dsp:nvSpPr>
      <dsp:spPr>
        <a:xfrm>
          <a:off x="1019555" y="2208570"/>
          <a:ext cx="3703320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To add dates to your personal Calendar, subscribe to this URL:</a:t>
          </a:r>
        </a:p>
      </dsp:txBody>
      <dsp:txXfrm>
        <a:off x="1019555" y="2208570"/>
        <a:ext cx="3703320" cy="882731"/>
      </dsp:txXfrm>
    </dsp:sp>
    <dsp:sp modelId="{48E96AED-6078-4BD9-B8BE-BE3D4095D85D}">
      <dsp:nvSpPr>
        <dsp:cNvPr id="0" name=""/>
        <dsp:cNvSpPr/>
      </dsp:nvSpPr>
      <dsp:spPr>
        <a:xfrm>
          <a:off x="4722875" y="2208570"/>
          <a:ext cx="350672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hlinkClick xmlns:r="http://schemas.openxmlformats.org/officeDocument/2006/relationships" r:id="rId7"/>
            </a:rPr>
            <a:t>http://my.umbc.edu/groups/official-dates/events.ics?tag=undergraduate-student</a:t>
          </a:r>
          <a:endParaRPr lang="en-US" sz="1400" kern="1200"/>
        </a:p>
      </dsp:txBody>
      <dsp:txXfrm>
        <a:off x="4722875" y="2208570"/>
        <a:ext cx="3506724" cy="882731"/>
      </dsp:txXfrm>
    </dsp:sp>
    <dsp:sp modelId="{46F87DE5-869D-447F-B77C-FAC70ECC0204}">
      <dsp:nvSpPr>
        <dsp:cNvPr id="0" name=""/>
        <dsp:cNvSpPr/>
      </dsp:nvSpPr>
      <dsp:spPr>
        <a:xfrm>
          <a:off x="0" y="3311985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F03A2D-8D95-4F55-B1CF-32F146552AC2}">
      <dsp:nvSpPr>
        <dsp:cNvPr id="0" name=""/>
        <dsp:cNvSpPr/>
      </dsp:nvSpPr>
      <dsp:spPr>
        <a:xfrm>
          <a:off x="267026" y="3510600"/>
          <a:ext cx="485502" cy="485502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7FA53-1E14-453E-9FD2-7D1A007C6B4A}">
      <dsp:nvSpPr>
        <dsp:cNvPr id="0" name=""/>
        <dsp:cNvSpPr/>
      </dsp:nvSpPr>
      <dsp:spPr>
        <a:xfrm>
          <a:off x="1019555" y="3311985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Be prepared to have timely and strategic conversations with your students.  </a:t>
          </a:r>
        </a:p>
      </dsp:txBody>
      <dsp:txXfrm>
        <a:off x="1019555" y="3311985"/>
        <a:ext cx="7210044" cy="8827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310AB-3E3F-C84E-9E2F-7950A59FFD48}">
      <dsp:nvSpPr>
        <dsp:cNvPr id="0" name=""/>
        <dsp:cNvSpPr/>
      </dsp:nvSpPr>
      <dsp:spPr>
        <a:xfrm>
          <a:off x="2965" y="2098229"/>
          <a:ext cx="822366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63ADE-0E35-BF4F-A7BC-C974A2743BCA}">
      <dsp:nvSpPr>
        <dsp:cNvPr id="0" name=""/>
        <dsp:cNvSpPr/>
      </dsp:nvSpPr>
      <dsp:spPr>
        <a:xfrm rot="8100000">
          <a:off x="69411" y="483559"/>
          <a:ext cx="308603" cy="30860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FBCF604-A472-F144-A018-D48E97A9E191}">
      <dsp:nvSpPr>
        <dsp:cNvPr id="0" name=""/>
        <dsp:cNvSpPr/>
      </dsp:nvSpPr>
      <dsp:spPr>
        <a:xfrm>
          <a:off x="103695" y="517843"/>
          <a:ext cx="240037" cy="2400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E1631-15AE-2547-ADCE-25D069686DA4}">
      <dsp:nvSpPr>
        <dsp:cNvPr id="0" name=""/>
        <dsp:cNvSpPr/>
      </dsp:nvSpPr>
      <dsp:spPr>
        <a:xfrm>
          <a:off x="418362" y="988043"/>
          <a:ext cx="3448906" cy="1022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Schedule Adjustment Deadline. 		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Last Day to Add a Class.			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Last Day to Drop a Class w/o a grade of W.</a:t>
          </a:r>
        </a:p>
      </dsp:txBody>
      <dsp:txXfrm>
        <a:off x="418362" y="988043"/>
        <a:ext cx="3448906" cy="1022514"/>
      </dsp:txXfrm>
    </dsp:sp>
    <dsp:sp modelId="{6C884259-A513-2646-BCD0-331FA44951BE}">
      <dsp:nvSpPr>
        <dsp:cNvPr id="0" name=""/>
        <dsp:cNvSpPr/>
      </dsp:nvSpPr>
      <dsp:spPr>
        <a:xfrm>
          <a:off x="441929" y="419645"/>
          <a:ext cx="2966316" cy="43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10 Sept.</a:t>
          </a:r>
        </a:p>
      </dsp:txBody>
      <dsp:txXfrm>
        <a:off x="441929" y="419645"/>
        <a:ext cx="2966316" cy="436431"/>
      </dsp:txXfrm>
    </dsp:sp>
    <dsp:sp modelId="{3C3726F5-14B6-D647-9A35-BEF84A6FCBFD}">
      <dsp:nvSpPr>
        <dsp:cNvPr id="0" name=""/>
        <dsp:cNvSpPr/>
      </dsp:nvSpPr>
      <dsp:spPr>
        <a:xfrm>
          <a:off x="223713" y="856077"/>
          <a:ext cx="0" cy="1242151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B8B91-DB70-174F-91BA-9DB45D689474}">
      <dsp:nvSpPr>
        <dsp:cNvPr id="0" name=""/>
        <dsp:cNvSpPr/>
      </dsp:nvSpPr>
      <dsp:spPr>
        <a:xfrm>
          <a:off x="184435" y="2058950"/>
          <a:ext cx="78557" cy="78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486EA19-1F35-084D-8023-DC42CC9CA29F}">
      <dsp:nvSpPr>
        <dsp:cNvPr id="0" name=""/>
        <dsp:cNvSpPr/>
      </dsp:nvSpPr>
      <dsp:spPr>
        <a:xfrm rot="18900000">
          <a:off x="4714140" y="3404295"/>
          <a:ext cx="308603" cy="30860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B26274-5972-5946-A8F3-27EEA7A9C7F7}">
      <dsp:nvSpPr>
        <dsp:cNvPr id="0" name=""/>
        <dsp:cNvSpPr/>
      </dsp:nvSpPr>
      <dsp:spPr>
        <a:xfrm>
          <a:off x="4748423" y="3438578"/>
          <a:ext cx="240037" cy="2400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D3475-A818-DC42-B54C-0F0788702975}">
      <dsp:nvSpPr>
        <dsp:cNvPr id="0" name=""/>
        <dsp:cNvSpPr/>
      </dsp:nvSpPr>
      <dsp:spPr>
        <a:xfrm>
          <a:off x="5086658" y="2098229"/>
          <a:ext cx="2966316" cy="1242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8255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Last Day to Withdraw from an Individual Course w/ a grade of W.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Last Day to Change Grade Method to S/SU.</a:t>
          </a:r>
        </a:p>
      </dsp:txBody>
      <dsp:txXfrm>
        <a:off x="5086658" y="2098229"/>
        <a:ext cx="2966316" cy="1242151"/>
      </dsp:txXfrm>
    </dsp:sp>
    <dsp:sp modelId="{AB1ABAA5-065E-494A-B190-144CA0001E95}">
      <dsp:nvSpPr>
        <dsp:cNvPr id="0" name=""/>
        <dsp:cNvSpPr/>
      </dsp:nvSpPr>
      <dsp:spPr>
        <a:xfrm>
          <a:off x="5086658" y="3340381"/>
          <a:ext cx="2966316" cy="43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5 Nov.</a:t>
          </a:r>
        </a:p>
      </dsp:txBody>
      <dsp:txXfrm>
        <a:off x="5086658" y="3340381"/>
        <a:ext cx="2966316" cy="436431"/>
      </dsp:txXfrm>
    </dsp:sp>
    <dsp:sp modelId="{20798936-F2DC-A148-844A-3FE11EE6F252}">
      <dsp:nvSpPr>
        <dsp:cNvPr id="0" name=""/>
        <dsp:cNvSpPr/>
      </dsp:nvSpPr>
      <dsp:spPr>
        <a:xfrm>
          <a:off x="4868442" y="2098229"/>
          <a:ext cx="0" cy="1242151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5D4A85-CC10-A341-A1E7-D63A3B6F5A3B}">
      <dsp:nvSpPr>
        <dsp:cNvPr id="0" name=""/>
        <dsp:cNvSpPr/>
      </dsp:nvSpPr>
      <dsp:spPr>
        <a:xfrm>
          <a:off x="4829163" y="2058950"/>
          <a:ext cx="78557" cy="78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7FC48-72E1-45FC-BC7F-4B30D7429303}">
      <dsp:nvSpPr>
        <dsp:cNvPr id="0" name=""/>
        <dsp:cNvSpPr/>
      </dsp:nvSpPr>
      <dsp:spPr>
        <a:xfrm>
          <a:off x="0" y="1357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D97A4-CE81-43BC-B3EF-2A661225145A}">
      <dsp:nvSpPr>
        <dsp:cNvPr id="0" name=""/>
        <dsp:cNvSpPr/>
      </dsp:nvSpPr>
      <dsp:spPr>
        <a:xfrm>
          <a:off x="174980" y="131508"/>
          <a:ext cx="318146" cy="3181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20DCF-0B1F-4845-BBF1-2011FE6FBE96}">
      <dsp:nvSpPr>
        <dsp:cNvPr id="0" name=""/>
        <dsp:cNvSpPr/>
      </dsp:nvSpPr>
      <dsp:spPr>
        <a:xfrm>
          <a:off x="668106" y="1357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Discuss profile sharing with your student </a:t>
          </a:r>
          <a:r>
            <a:rPr lang="en-US" sz="1600" i="1" kern="1200"/>
            <a:t>prior to</a:t>
          </a:r>
          <a:r>
            <a:rPr lang="en-US" sz="1600" kern="1200"/>
            <a:t> the start of the academic year.</a:t>
          </a:r>
        </a:p>
      </dsp:txBody>
      <dsp:txXfrm>
        <a:off x="668106" y="1357"/>
        <a:ext cx="7561493" cy="578447"/>
      </dsp:txXfrm>
    </dsp:sp>
    <dsp:sp modelId="{815E7AD6-5B6B-4046-A48B-B8B1C722B78C}">
      <dsp:nvSpPr>
        <dsp:cNvPr id="0" name=""/>
        <dsp:cNvSpPr/>
      </dsp:nvSpPr>
      <dsp:spPr>
        <a:xfrm>
          <a:off x="0" y="724416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694A4-ACA5-4C73-994D-40FE8A0F3390}">
      <dsp:nvSpPr>
        <dsp:cNvPr id="0" name=""/>
        <dsp:cNvSpPr/>
      </dsp:nvSpPr>
      <dsp:spPr>
        <a:xfrm>
          <a:off x="174980" y="854567"/>
          <a:ext cx="318146" cy="3181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422B2-9F56-4746-95C4-6643969C002A}">
      <dsp:nvSpPr>
        <dsp:cNvPr id="0" name=""/>
        <dsp:cNvSpPr/>
      </dsp:nvSpPr>
      <dsp:spPr>
        <a:xfrm>
          <a:off x="668106" y="724416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Monitor activity frequently (weekly) during first year.</a:t>
          </a:r>
        </a:p>
      </dsp:txBody>
      <dsp:txXfrm>
        <a:off x="668106" y="724416"/>
        <a:ext cx="7561493" cy="578447"/>
      </dsp:txXfrm>
    </dsp:sp>
    <dsp:sp modelId="{BDFFA6F4-F3B1-43AA-962C-E22FE8F80761}">
      <dsp:nvSpPr>
        <dsp:cNvPr id="0" name=""/>
        <dsp:cNvSpPr/>
      </dsp:nvSpPr>
      <dsp:spPr>
        <a:xfrm>
          <a:off x="0" y="1447476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D4F3B-3AB6-460F-9635-146C2B50E8B5}">
      <dsp:nvSpPr>
        <dsp:cNvPr id="0" name=""/>
        <dsp:cNvSpPr/>
      </dsp:nvSpPr>
      <dsp:spPr>
        <a:xfrm>
          <a:off x="174980" y="1577626"/>
          <a:ext cx="318146" cy="3181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04508-2240-4B7D-914A-F630FF74D13C}">
      <dsp:nvSpPr>
        <dsp:cNvPr id="0" name=""/>
        <dsp:cNvSpPr/>
      </dsp:nvSpPr>
      <dsp:spPr>
        <a:xfrm>
          <a:off x="668106" y="1447476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Avoid using information in a punitive manner.</a:t>
          </a:r>
        </a:p>
      </dsp:txBody>
      <dsp:txXfrm>
        <a:off x="668106" y="1447476"/>
        <a:ext cx="7561493" cy="578447"/>
      </dsp:txXfrm>
    </dsp:sp>
    <dsp:sp modelId="{E2A9648A-C94D-4B01-A4C5-273A3C2B2419}">
      <dsp:nvSpPr>
        <dsp:cNvPr id="0" name=""/>
        <dsp:cNvSpPr/>
      </dsp:nvSpPr>
      <dsp:spPr>
        <a:xfrm>
          <a:off x="0" y="2170535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4AA6A-9039-4136-B042-257F0868EAF1}">
      <dsp:nvSpPr>
        <dsp:cNvPr id="0" name=""/>
        <dsp:cNvSpPr/>
      </dsp:nvSpPr>
      <dsp:spPr>
        <a:xfrm>
          <a:off x="174980" y="2300686"/>
          <a:ext cx="318146" cy="3181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308C6-62B6-4265-B529-35DF8A60D725}">
      <dsp:nvSpPr>
        <dsp:cNvPr id="0" name=""/>
        <dsp:cNvSpPr/>
      </dsp:nvSpPr>
      <dsp:spPr>
        <a:xfrm>
          <a:off x="668106" y="2170535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Do ask student “How can I/we be supportive?”</a:t>
          </a:r>
        </a:p>
      </dsp:txBody>
      <dsp:txXfrm>
        <a:off x="668106" y="2170535"/>
        <a:ext cx="7561493" cy="578447"/>
      </dsp:txXfrm>
    </dsp:sp>
    <dsp:sp modelId="{0F12F1A7-7BF9-44C1-8225-A0AE76D2686F}">
      <dsp:nvSpPr>
        <dsp:cNvPr id="0" name=""/>
        <dsp:cNvSpPr/>
      </dsp:nvSpPr>
      <dsp:spPr>
        <a:xfrm>
          <a:off x="0" y="2893594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FB4ED-F17E-4C38-BE36-0791D0325CBF}">
      <dsp:nvSpPr>
        <dsp:cNvPr id="0" name=""/>
        <dsp:cNvSpPr/>
      </dsp:nvSpPr>
      <dsp:spPr>
        <a:xfrm>
          <a:off x="174980" y="3023745"/>
          <a:ext cx="318146" cy="31814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1E3AE-9834-4358-B673-45712896FD2E}">
      <dsp:nvSpPr>
        <dsp:cNvPr id="0" name=""/>
        <dsp:cNvSpPr/>
      </dsp:nvSpPr>
      <dsp:spPr>
        <a:xfrm>
          <a:off x="668106" y="2893594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Remind student about resources (faculty, academic advisor, tutoring, etc.)  available to them.</a:t>
          </a:r>
        </a:p>
      </dsp:txBody>
      <dsp:txXfrm>
        <a:off x="668106" y="2893594"/>
        <a:ext cx="7561493" cy="578447"/>
      </dsp:txXfrm>
    </dsp:sp>
    <dsp:sp modelId="{A0591AB7-A608-4C28-9803-FAA1C31022C4}">
      <dsp:nvSpPr>
        <dsp:cNvPr id="0" name=""/>
        <dsp:cNvSpPr/>
      </dsp:nvSpPr>
      <dsp:spPr>
        <a:xfrm>
          <a:off x="0" y="3616654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D8B4E-4085-40CE-AC44-6D7E353A80AF}">
      <dsp:nvSpPr>
        <dsp:cNvPr id="0" name=""/>
        <dsp:cNvSpPr/>
      </dsp:nvSpPr>
      <dsp:spPr>
        <a:xfrm>
          <a:off x="174980" y="3746804"/>
          <a:ext cx="318146" cy="31814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E5929-82DB-4616-B5D3-9720C0DA1B46}">
      <dsp:nvSpPr>
        <dsp:cNvPr id="0" name=""/>
        <dsp:cNvSpPr/>
      </dsp:nvSpPr>
      <dsp:spPr>
        <a:xfrm>
          <a:off x="668106" y="3616654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Call us if you need assistance.  We’re happy to help. </a:t>
          </a:r>
        </a:p>
      </dsp:txBody>
      <dsp:txXfrm>
        <a:off x="668106" y="3616654"/>
        <a:ext cx="7561493" cy="578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7B46F0-BE49-9F48-A738-400C44E737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42C1C-1833-0747-A9FE-269C9A84BB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8EF47-520D-C845-ACC5-FAD3298C5B61}" type="datetimeFigureOut">
              <a:rPr lang="en-US" smtClean="0"/>
              <a:t>5/26/25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DA5ED-312B-A645-9B00-3447D51700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CA864-402C-DF43-A183-D56D90BB74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F723C-78A7-4442-B251-BC8EDE66C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CF74-8322-CB4C-9F8E-2ED4DA39BC95}" type="datetimeFigureOut">
              <a:rPr lang="en-US" smtClean="0"/>
              <a:t>5/26/25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0BF2D-2368-234D-B28B-37AD712BE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7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3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16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06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3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77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90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87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98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60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11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0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20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4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98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43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49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4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356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46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396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74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0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19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27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1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4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02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56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8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4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3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9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3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5/26/25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1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5/26/25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5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5/26/25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5/26/25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3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6117"/>
            <a:ext cx="3008313" cy="10816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6118"/>
            <a:ext cx="5111750" cy="54479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8168"/>
            <a:ext cx="3008313" cy="43663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5/26/25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5/26/25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9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29704"/>
            <a:ext cx="8229600" cy="4196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BD96B-75CA-1841-90D5-B18FC898F678}" type="datetimeFigureOut">
              <a:rPr lang="en-US" smtClean="0"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72563" y="6356350"/>
            <a:ext cx="1094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D-flag-background-pp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500"/>
          </a:xfrm>
          <a:prstGeom prst="rect">
            <a:avLst/>
          </a:prstGeom>
        </p:spPr>
      </p:pic>
      <p:pic>
        <p:nvPicPr>
          <p:cNvPr id="8" name="Picture 7" descr="UMBC-primary-logo-CMYK-on-black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7" y="86177"/>
            <a:ext cx="1749252" cy="402989"/>
          </a:xfrm>
          <a:prstGeom prst="rect">
            <a:avLst/>
          </a:prstGeom>
        </p:spPr>
      </p:pic>
      <p:pic>
        <p:nvPicPr>
          <p:cNvPr id="9" name="Picture 8" descr="corner-element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18" y="5615558"/>
            <a:ext cx="1224081" cy="1242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35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R8fFsG_OfA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/>
          <a:p>
            <a:r>
              <a:rPr lang="en-US" dirty="0"/>
              <a:t>Connecting Students, Families and UMBC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Family Orientation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Summer 2025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Yvette Mozie-Ross, PhD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Vice Provost for Enrollment Management and Planning</a:t>
            </a:r>
          </a:p>
        </p:txBody>
      </p:sp>
    </p:spTree>
    <p:extLst>
      <p:ext uri="{BB962C8B-B14F-4D97-AF65-F5344CB8AC3E}">
        <p14:creationId xmlns:p14="http://schemas.microsoft.com/office/powerpoint/2010/main" val="302691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7F8-5E60-3E42-A349-718325715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8DB78-6E15-074D-8F7B-086E37F41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#2</a:t>
            </a:r>
            <a:endParaRPr lang="en-US"/>
          </a:p>
          <a:p>
            <a:pPr marL="0" indent="0">
              <a:buNone/>
            </a:pPr>
            <a:r>
              <a:rPr lang="en-US" dirty="0"/>
              <a:t>Know where to go for what.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6BC0-21C2-E949-A037-6DED33F4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Calendar and Handbook</a:t>
            </a:r>
          </a:p>
        </p:txBody>
      </p:sp>
      <p:pic>
        <p:nvPicPr>
          <p:cNvPr id="11" name="Content Placeholder 10" descr="A collage of people in graduation gowns and hats&#10;&#10;Description automatically generated">
            <a:extLst>
              <a:ext uri="{FF2B5EF4-FFF2-40B4-BE49-F238E27FC236}">
                <a16:creationId xmlns:a16="http://schemas.microsoft.com/office/drawing/2014/main" id="{AD7CAC06-07B5-FAE8-8D48-05E4F430A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1970" y="1930400"/>
            <a:ext cx="5620059" cy="4195763"/>
          </a:xfrm>
        </p:spPr>
      </p:pic>
    </p:spTree>
    <p:extLst>
      <p:ext uri="{BB962C8B-B14F-4D97-AF65-F5344CB8AC3E}">
        <p14:creationId xmlns:p14="http://schemas.microsoft.com/office/powerpoint/2010/main" val="268741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48E3-2D19-8043-8E82-80FB1B27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Recommendations…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7C65A4A-7BC7-E828-7288-D8FF188205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968330"/>
              </p:ext>
            </p:extLst>
          </p:nvPr>
        </p:nvGraphicFramePr>
        <p:xfrm>
          <a:off x="457200" y="1929704"/>
          <a:ext cx="8229600" cy="419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2534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A75F-DB04-EF48-B3EB-F60E3A0D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Examples of Helpful Information…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87C7A2-835F-ACD4-5EE5-66E36F455E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646292"/>
              </p:ext>
            </p:extLst>
          </p:nvPr>
        </p:nvGraphicFramePr>
        <p:xfrm>
          <a:off x="457200" y="1929704"/>
          <a:ext cx="8229600" cy="419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96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3BFE-6160-DC4A-80AC-9648FA74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4100"/>
              <a:t>How You Might Use this Information</a:t>
            </a:r>
          </a:p>
        </p:txBody>
      </p:sp>
      <p:pic>
        <p:nvPicPr>
          <p:cNvPr id="10" name="Content Placeholder 9" descr="A person and a child walking&#10;&#10;Description automatically generated">
            <a:extLst>
              <a:ext uri="{FF2B5EF4-FFF2-40B4-BE49-F238E27FC236}">
                <a16:creationId xmlns:a16="http://schemas.microsoft.com/office/drawing/2014/main" id="{E29D1D9E-20D7-3884-AEE1-1944913671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3541" r="16896" b="-1"/>
          <a:stretch>
            <a:fillRect/>
          </a:stretch>
        </p:blipFill>
        <p:spPr>
          <a:xfrm>
            <a:off x="457200" y="1600200"/>
            <a:ext cx="4038600" cy="452596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C2E7A-66AB-B049-ABDE-83B456F43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5 days </a:t>
            </a:r>
            <a:r>
              <a:rPr lang="en-US" sz="2000" i="1" dirty="0"/>
              <a:t>prior</a:t>
            </a:r>
            <a:r>
              <a:rPr lang="en-US" sz="2000" dirty="0"/>
              <a:t> to Sept. 10, ask your student:</a:t>
            </a:r>
          </a:p>
          <a:p>
            <a:pPr marL="514350" indent="-457200">
              <a:lnSpc>
                <a:spcPct val="90000"/>
              </a:lnSpc>
            </a:pPr>
            <a:r>
              <a:rPr lang="en-US" sz="2000" dirty="0"/>
              <a:t>Have you attended each of your classes?</a:t>
            </a:r>
          </a:p>
          <a:p>
            <a:pPr marL="514350" indent="-457200">
              <a:lnSpc>
                <a:spcPct val="90000"/>
              </a:lnSpc>
            </a:pPr>
            <a:r>
              <a:rPr lang="en-US" sz="2000" dirty="0"/>
              <a:t>Have you reviewed the syllabus for each of your classes?</a:t>
            </a:r>
          </a:p>
          <a:p>
            <a:pPr marL="514350" indent="-457200">
              <a:lnSpc>
                <a:spcPct val="90000"/>
              </a:lnSpc>
            </a:pPr>
            <a:r>
              <a:rPr lang="en-US" sz="2000" dirty="0"/>
              <a:t>Do you need to make an adjustment to your schedule?</a:t>
            </a:r>
          </a:p>
          <a:p>
            <a:pPr marL="514350" indent="-457200">
              <a:lnSpc>
                <a:spcPct val="90000"/>
              </a:lnSpc>
            </a:pPr>
            <a:r>
              <a:rPr lang="en-US" sz="2000" dirty="0"/>
              <a:t>Remind student that the last day to adjust their schedule (add or drop a class without a grade of W) is Sept. 10.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2623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3BFE-6160-DC4A-80AC-9648FA74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4100"/>
              <a:t>How You Might Use this Information</a:t>
            </a:r>
          </a:p>
        </p:txBody>
      </p:sp>
      <p:pic>
        <p:nvPicPr>
          <p:cNvPr id="10" name="Content Placeholder 9" descr="A person talking to another person on a couch&#10;&#10;Description automatically generated">
            <a:extLst>
              <a:ext uri="{FF2B5EF4-FFF2-40B4-BE49-F238E27FC236}">
                <a16:creationId xmlns:a16="http://schemas.microsoft.com/office/drawing/2014/main" id="{41577AC9-C5C3-28F4-094A-4B46F4B4B7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4468" r="25969" b="-1"/>
          <a:stretch>
            <a:fillRect/>
          </a:stretch>
        </p:blipFill>
        <p:spPr>
          <a:xfrm>
            <a:off x="457200" y="1600200"/>
            <a:ext cx="4038600" cy="452596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C2E7A-66AB-B049-ABDE-83B456F43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Two weeks </a:t>
            </a:r>
            <a:r>
              <a:rPr lang="en-US" sz="1800" i="1" dirty="0"/>
              <a:t>prior</a:t>
            </a:r>
            <a:r>
              <a:rPr lang="en-US" sz="1800" dirty="0"/>
              <a:t> to Nov. 5, ask your student:</a:t>
            </a:r>
          </a:p>
          <a:p>
            <a:pPr marL="514350" indent="-457200">
              <a:lnSpc>
                <a:spcPct val="90000"/>
              </a:lnSpc>
            </a:pPr>
            <a:r>
              <a:rPr lang="en-US" sz="1800" dirty="0"/>
              <a:t>Have you received any feedback in the way of graded homework assignment, paper, test, etc. that gives you an indication of how you’re doing?</a:t>
            </a:r>
          </a:p>
          <a:p>
            <a:pPr marL="514350" indent="-457200">
              <a:lnSpc>
                <a:spcPct val="90000"/>
              </a:lnSpc>
            </a:pPr>
            <a:r>
              <a:rPr lang="en-US" sz="1800" dirty="0"/>
              <a:t>Have you received an Early Academic Alert?</a:t>
            </a:r>
          </a:p>
          <a:p>
            <a:pPr marL="514350" indent="-457200">
              <a:lnSpc>
                <a:spcPct val="90000"/>
              </a:lnSpc>
            </a:pPr>
            <a:r>
              <a:rPr lang="en-US" sz="1800" dirty="0"/>
              <a:t>Do you need to consider withdrawing from the course?  </a:t>
            </a:r>
          </a:p>
          <a:p>
            <a:pPr marL="514350" indent="-457200">
              <a:lnSpc>
                <a:spcPct val="90000"/>
              </a:lnSpc>
            </a:pPr>
            <a:r>
              <a:rPr lang="en-US" sz="1800" dirty="0"/>
              <a:t>Remind student the last day to withdraw from an individual course (with a grade of W) OR change grade method from Regular to Satisfactory/Unsatisfactory is Nov. 5. </a:t>
            </a:r>
          </a:p>
          <a:p>
            <a:pPr marL="514350" indent="-457200">
              <a:lnSpc>
                <a:spcPct val="90000"/>
              </a:lnSpc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26905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7F8-5E60-3E42-A349-718325715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8DB78-6E15-074D-8F7B-086E37F41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#3</a:t>
            </a:r>
            <a:endParaRPr lang="en-US"/>
          </a:p>
          <a:p>
            <a:pPr marL="0" indent="0">
              <a:buNone/>
            </a:pPr>
            <a:r>
              <a:rPr lang="en-US" dirty="0"/>
              <a:t>Know how things work.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23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8E76-6B25-0546-995E-9C32B6E5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myUMBC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27D82-A5A0-C949-921C-DFDE9A0D4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Portal for all campus transactions and communications related to:</a:t>
            </a:r>
          </a:p>
          <a:p>
            <a:r>
              <a:rPr lang="en-US" dirty="0"/>
              <a:t>Academic matters</a:t>
            </a:r>
          </a:p>
          <a:p>
            <a:r>
              <a:rPr lang="en-US" dirty="0"/>
              <a:t>Business and administrative matters</a:t>
            </a:r>
          </a:p>
          <a:p>
            <a:r>
              <a:rPr lang="en-US" dirty="0"/>
              <a:t>Social, co-curricular, community matters</a:t>
            </a:r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F6A9A802-BF5D-1E5D-E491-05BD842749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7"/>
            <a:ext cx="4038600" cy="3028949"/>
          </a:xfrm>
          <a:noFill/>
        </p:spPr>
      </p:pic>
    </p:spTree>
    <p:extLst>
      <p:ext uri="{BB962C8B-B14F-4D97-AF65-F5344CB8AC3E}">
        <p14:creationId xmlns:p14="http://schemas.microsoft.com/office/powerpoint/2010/main" val="1355539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5F787-C67C-8941-8E04-FA6E86A06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40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8452E-0D0A-FB49-85EC-257BF9A8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9483-DD02-344F-891B-522BA4C5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Session 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925922-E2A9-143A-31FE-25A9E2DAB5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4044779"/>
              </p:ext>
            </p:extLst>
          </p:nvPr>
        </p:nvGraphicFramePr>
        <p:xfrm>
          <a:off x="457200" y="1929704"/>
          <a:ext cx="8229600" cy="419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2762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797A9-26FC-B844-9670-A5679B939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507" y="-11723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10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CAEA9-1CD1-D045-8628-BE6E6AEF2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04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E3ECF-38B5-4745-9AB3-EF9BE2910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2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9B131-6043-6B42-9D2C-67DB6C0FD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5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CA61B-76DF-F644-8BB7-EA0317B16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047" y="1109877"/>
            <a:ext cx="4911968" cy="47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83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A212A9-79A0-504E-BE27-31F34AB1B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62" y="767862"/>
            <a:ext cx="5322276" cy="53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71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83F45-BA90-3C49-B78A-285D29957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" y="0"/>
            <a:ext cx="9139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21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BAD0E-D0F7-014E-B71E-198C35AFB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Introducing...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0579F-5D4A-F34C-9F6A-98029E975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Profile Sharing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02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51AFC3-AE0F-AF43-9AB6-B9C7F3BD3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7876" y="1072055"/>
            <a:ext cx="6568965" cy="5054109"/>
          </a:xfrm>
          <a:noFill/>
        </p:spPr>
      </p:pic>
    </p:spTree>
    <p:extLst>
      <p:ext uri="{BB962C8B-B14F-4D97-AF65-F5344CB8AC3E}">
        <p14:creationId xmlns:p14="http://schemas.microsoft.com/office/powerpoint/2010/main" val="1059218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3C056-8CDB-884E-AF57-ED2DE60E3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15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A4E2A5D-7385-664F-A6C0-4E765FB1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Your Presenter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D16355-588A-B247-A28B-133A55D9A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Yvette </a:t>
            </a:r>
            <a:r>
              <a:rPr lang="en-US" sz="2400" dirty="0" err="1"/>
              <a:t>Mozie</a:t>
            </a:r>
            <a:r>
              <a:rPr lang="en-US" sz="2400" dirty="0"/>
              <a:t>-Ross, Vice Provost for Enrollment Management and Planning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/>
              <a:t>Supporting Students from Recruitment to Graduation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/>
              <a:t>30+ Years of Service to UMBC and Higher Ed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/>
              <a:t>Doctorate in Education Policy and Leadership (Higher Ed Administration)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/>
              <a:t>UMBC Alumna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/>
              <a:t>Parent of a UMBC Student</a:t>
            </a:r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7F9E-3898-AB4F-B67F-1AFD0CAA1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0349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904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6DB8-10CC-4F4A-BAA4-AA8FFC96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Tips…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8B8483-333E-29CB-E4C0-47914D8ED3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69939"/>
              </p:ext>
            </p:extLst>
          </p:nvPr>
        </p:nvGraphicFramePr>
        <p:xfrm>
          <a:off x="457200" y="1929704"/>
          <a:ext cx="8229600" cy="419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7957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C56F-DBFB-2E44-8893-C985B1A6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5118B-9395-4F47-BF0F-3B9619AF22C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2716783"/>
            <a:ext cx="82296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cs typeface="Calibri"/>
              </a:rPr>
              <a:t>For more info on Profile Sharing, watch this video…. </a:t>
            </a:r>
            <a:r>
              <a:rPr lang="en-US" sz="2800" dirty="0">
                <a:hlinkClick r:id="rId2"/>
              </a:rPr>
              <a:t>https://youtu.be/NR8fFsG_OfA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8111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8A302-77D9-884D-A7DE-DB7D0F8E9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CB4B39-4B52-1A68-A1D8-CB0FACB6C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1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57C6-5966-AB44-80AF-897D3D06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Importance of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0E8BE-D594-4548-BD17-3C92322DB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/>
              <a:t>What we know for sure…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/>
          </a:p>
          <a:p>
            <a:pPr marL="0" indent="0">
              <a:lnSpc>
                <a:spcPct val="90000"/>
              </a:lnSpc>
              <a:buNone/>
            </a:pPr>
            <a:r>
              <a:rPr lang="en-US" sz="2400"/>
              <a:t>Your student’s success thus far has, at least in part, to do with your unwavering support and guidance along the way.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/>
          </a:p>
          <a:p>
            <a:pPr marL="0" indent="0">
              <a:lnSpc>
                <a:spcPct val="90000"/>
              </a:lnSpc>
              <a:buNone/>
            </a:pPr>
            <a:r>
              <a:rPr lang="en-US" sz="2400"/>
              <a:t>To get them to the next major milestone, completion of their undergraduate degree, your </a:t>
            </a:r>
            <a:r>
              <a:rPr lang="en-US" sz="2400" i="1"/>
              <a:t>continued</a:t>
            </a:r>
            <a:r>
              <a:rPr lang="en-US" sz="2400"/>
              <a:t> support and guidance will be critical.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/>
          </a:p>
        </p:txBody>
      </p:sp>
      <p:pic>
        <p:nvPicPr>
          <p:cNvPr id="8" name="Picture 7" descr="A person in a graduation cap and gown hugging a person&#10;&#10;Description automatically generated">
            <a:extLst>
              <a:ext uri="{FF2B5EF4-FFF2-40B4-BE49-F238E27FC236}">
                <a16:creationId xmlns:a16="http://schemas.microsoft.com/office/drawing/2014/main" id="{26EE14E1-3B9A-17BA-4E42-E4EA882380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4" r="23898" b="1"/>
          <a:stretch/>
        </p:blipFill>
        <p:spPr>
          <a:xfrm>
            <a:off x="4830367" y="1668863"/>
            <a:ext cx="2044528" cy="2291255"/>
          </a:xfrm>
          <a:prstGeom prst="rect">
            <a:avLst/>
          </a:prstGeom>
          <a:noFill/>
        </p:spPr>
      </p:pic>
      <p:pic>
        <p:nvPicPr>
          <p:cNvPr id="11" name="Picture 10" descr="A person and a child in graduation gowns&#10;&#10;Description automatically generated">
            <a:extLst>
              <a:ext uri="{FF2B5EF4-FFF2-40B4-BE49-F238E27FC236}">
                <a16:creationId xmlns:a16="http://schemas.microsoft.com/office/drawing/2014/main" id="{5DBC7D5D-2622-CFC4-6959-53C5FA660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631" y="3705333"/>
            <a:ext cx="2986910" cy="199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6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04494-66DA-E247-9946-10E1C4E59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9" y="25002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But conversations may feel a bit different than what you have been accustomed to.</a:t>
            </a:r>
          </a:p>
        </p:txBody>
      </p:sp>
    </p:spTree>
    <p:extLst>
      <p:ext uri="{BB962C8B-B14F-4D97-AF65-F5344CB8AC3E}">
        <p14:creationId xmlns:p14="http://schemas.microsoft.com/office/powerpoint/2010/main" val="3499396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E851-DDCE-1347-B528-CCE38245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Higher Education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33A0B-BD60-F54B-BA32-7934B04C5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70" y="1929704"/>
            <a:ext cx="8625526" cy="4196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Family Educational Rights and Privacy Act (FERPA):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Student has a right to access their educational record and, if deemed necessary, take corrective action.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Institution has an obligation to limit disclosure of student’s personal identifiable information to third parties without prior written consent from the student.</a:t>
            </a:r>
          </a:p>
        </p:txBody>
      </p:sp>
    </p:spTree>
    <p:extLst>
      <p:ext uri="{BB962C8B-B14F-4D97-AF65-F5344CB8AC3E}">
        <p14:creationId xmlns:p14="http://schemas.microsoft.com/office/powerpoint/2010/main" val="1174457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7F8-5E60-3E42-A349-71832571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7D38ADB-7A05-AB4E-2D45-FB8835C14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02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66BC-8CE9-084A-B6AF-4E536C011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A6101-2D32-5946-909B-6560C612D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#1</a:t>
            </a:r>
            <a:endParaRPr lang="en-US"/>
          </a:p>
          <a:p>
            <a:pPr marL="0" indent="0">
              <a:buNone/>
            </a:pPr>
            <a:r>
              <a:rPr lang="en-US" dirty="0"/>
              <a:t>Be clear about your expectations.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56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13A52-9F86-E945-8E83-B1DF69542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Recommendations…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6DC50F-C91D-2AA6-DE47-9A1F9BB38C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29992"/>
              </p:ext>
            </p:extLst>
          </p:nvPr>
        </p:nvGraphicFramePr>
        <p:xfrm>
          <a:off x="457200" y="1929704"/>
          <a:ext cx="8229600" cy="419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7848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{2B31243A-87AB-2642-98FA-26600A45828C}tf10001071</Template>
  <TotalTime>5172</TotalTime>
  <Words>801</Words>
  <Application>Microsoft Macintosh PowerPoint</Application>
  <PresentationFormat>On-screen Show (4:3)</PresentationFormat>
  <Paragraphs>120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Office Theme</vt:lpstr>
      <vt:lpstr>Connecting Students, Families and UMBC</vt:lpstr>
      <vt:lpstr>Session Overview</vt:lpstr>
      <vt:lpstr>Your Presenter</vt:lpstr>
      <vt:lpstr>Importance of Family</vt:lpstr>
      <vt:lpstr>But conversations may feel a bit different than what you have been accustomed to.</vt:lpstr>
      <vt:lpstr>Higher Education Context</vt:lpstr>
      <vt:lpstr>Strategies for Enhancing Communication</vt:lpstr>
      <vt:lpstr>Strategies for Enhancing Communication</vt:lpstr>
      <vt:lpstr>Recommendations…</vt:lpstr>
      <vt:lpstr>Strategies for Enhancing Communication</vt:lpstr>
      <vt:lpstr>Family Calendar and Handbook</vt:lpstr>
      <vt:lpstr>Recommendations…</vt:lpstr>
      <vt:lpstr>Examples of Helpful Information…</vt:lpstr>
      <vt:lpstr>How You Might Use this Information</vt:lpstr>
      <vt:lpstr>How You Might Use this Information</vt:lpstr>
      <vt:lpstr>Strategies for Enhancing Communication</vt:lpstr>
      <vt:lpstr>myUMBC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Introducing...</vt:lpstr>
      <vt:lpstr>PowerPoint Presentation</vt:lpstr>
      <vt:lpstr>PowerPoint Presentation</vt:lpstr>
      <vt:lpstr>Tips…</vt:lpstr>
      <vt:lpstr>PowerPoint Presentation</vt:lpstr>
      <vt:lpstr>Questions?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Yvette Mozie-Ross</cp:lastModifiedBy>
  <cp:revision>94</cp:revision>
  <cp:lastPrinted>2021-07-30T17:59:18Z</cp:lastPrinted>
  <dcterms:created xsi:type="dcterms:W3CDTF">2019-12-12T13:31:42Z</dcterms:created>
  <dcterms:modified xsi:type="dcterms:W3CDTF">2025-05-26T16:14:49Z</dcterms:modified>
</cp:coreProperties>
</file>