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4" r:id="rId5"/>
    <p:sldMasterId id="2147483676"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Lst>
  <p:sldSz cy="6858000" cx="12192000"/>
  <p:notesSz cx="7023100" cy="9309100"/>
  <p:embeddedFontLst>
    <p:embeddedFont>
      <p:font typeface="Inter"/>
      <p:regular r:id="rId35"/>
      <p:bold r:id="rId36"/>
    </p:embeddedFont>
    <p:embeddedFont>
      <p:font typeface="Inter ExtraBold"/>
      <p:bold r:id="rId37"/>
    </p:embeddedFont>
    <p:embeddedFont>
      <p:font typeface="Helvetica Neue"/>
      <p:regular r:id="rId38"/>
      <p:bold r:id="rId39"/>
      <p:italic r:id="rId40"/>
      <p:boldItalic r:id="rId41"/>
    </p:embeddedFont>
    <p:embeddedFont>
      <p:font typeface="Gill Sans"/>
      <p:regular r:id="rId42"/>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3cJ/722H5iDoAXNT/GIlnIWXD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AC1568-4C53-4FEC-83F7-EFCB0D5E36A3}">
  <a:tblStyle styleId="{67AC1568-4C53-4FEC-83F7-EFCB0D5E36A3}"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25400">
              <a:solidFill>
                <a:schemeClr val="dk1"/>
              </a:solidFill>
              <a:prstDash val="solid"/>
              <a:round/>
              <a:headEnd len="sm" w="sm" type="none"/>
              <a:tailEnd len="sm" w="sm" type="none"/>
            </a:ln>
          </a:top>
          <a:bottom>
            <a:ln cap="flat" cmpd="sng" w="25400">
              <a:solidFill>
                <a:schemeClr val="dk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E6E6"/>
          </a:solidFill>
        </a:fill>
      </a:tcStyle>
    </a:band1H>
    <a:band2H>
      <a:tcTxStyle/>
    </a:band2H>
    <a:band1V>
      <a:tcTxStyle/>
      <a:tcStyle>
        <a:fill>
          <a:solidFill>
            <a:srgbClr val="E6E6E6"/>
          </a:solidFill>
        </a:fill>
      </a:tcStyle>
    </a:band1V>
    <a:band2V>
      <a:tcTxStyle/>
    </a:band2V>
    <a:lastCol>
      <a:tcTxStyle b="on" i="off">
        <a:font>
          <a:latin typeface="Calibri"/>
          <a:ea typeface="Calibri"/>
          <a:cs typeface="Calibri"/>
        </a:font>
        <a:schemeClr val="lt1"/>
      </a:tcTxStyle>
      <a:tcStyle>
        <a:fill>
          <a:solidFill>
            <a:schemeClr val="dk1"/>
          </a:solidFill>
        </a:fill>
      </a:tcStyle>
    </a:lastCol>
    <a:firstCol>
      <a:tcTxStyle b="on" i="off">
        <a:font>
          <a:latin typeface="Calibri"/>
          <a:ea typeface="Calibri"/>
          <a:cs typeface="Calibri"/>
        </a:font>
        <a:schemeClr val="lt1"/>
      </a:tcTxStyle>
      <a:tcStyle>
        <a:fill>
          <a:solidFill>
            <a:schemeClr val="dk1"/>
          </a:solidFill>
        </a:fill>
      </a:tcStyle>
    </a:firstCol>
    <a:lastRow>
      <a:tcTxStyle b="on" i="off"/>
      <a:tcStyle>
        <a:tcBdr>
          <a:top>
            <a:ln cap="flat" cmpd="sng" w="50800">
              <a:solidFill>
                <a:schemeClr val="dk1"/>
              </a:solidFill>
              <a:prstDash val="solid"/>
              <a:round/>
              <a:headEnd len="sm" w="sm" type="none"/>
              <a:tailEnd len="sm" w="sm" type="none"/>
            </a:ln>
          </a:top>
        </a:tcBdr>
        <a:fill>
          <a:solidFill>
            <a:schemeClr val="lt1"/>
          </a:solidFill>
        </a:fill>
      </a:tcStyle>
    </a:lastRow>
    <a:seCell>
      <a:tcTxStyle b="on" i="off">
        <a:font>
          <a:latin typeface="Calibri"/>
          <a:ea typeface="Calibri"/>
          <a:cs typeface="Calibri"/>
        </a:font>
        <a:schemeClr val="dk1"/>
      </a:tcTxStyle>
    </a:seCell>
    <a:swCell>
      <a:tcTxStyle b="on" i="off">
        <a:font>
          <a:latin typeface="Calibri"/>
          <a:ea typeface="Calibri"/>
          <a:cs typeface="Calibri"/>
        </a:font>
        <a:schemeClr val="dk1"/>
      </a:tcTxStyle>
    </a:swCell>
    <a:firstRow>
      <a:tcTxStyle b="on" i="off">
        <a:font>
          <a:latin typeface="Calibri"/>
          <a:ea typeface="Calibri"/>
          <a:cs typeface="Calibri"/>
        </a:font>
        <a:schemeClr val="lt1"/>
      </a:tcTxStyle>
      <a:tcStyle>
        <a:tcBdr>
          <a:bottom>
            <a:ln cap="flat" cmpd="sng" w="25400">
              <a:solidFill>
                <a:schemeClr val="dk1"/>
              </a:solidFill>
              <a:prstDash val="solid"/>
              <a:round/>
              <a:headEnd len="sm" w="sm" type="none"/>
              <a:tailEnd len="sm" w="sm" type="none"/>
            </a:ln>
          </a:bottom>
        </a:tcBdr>
        <a:fill>
          <a:solidFill>
            <a:schemeClr val="dk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2.xml"/><Relationship Id="rId42" Type="http://schemas.openxmlformats.org/officeDocument/2006/relationships/font" Target="fonts/GillSans-regular.fntdata"/><Relationship Id="rId41" Type="http://schemas.openxmlformats.org/officeDocument/2006/relationships/font" Target="fonts/HelveticaNeue-boldItalic.fntdata"/><Relationship Id="rId22" Type="http://schemas.openxmlformats.org/officeDocument/2006/relationships/slide" Target="slides/slide14.xml"/><Relationship Id="rId44" Type="http://customschemas.google.com/relationships/presentationmetadata" Target="metadata"/><Relationship Id="rId21" Type="http://schemas.openxmlformats.org/officeDocument/2006/relationships/slide" Target="slides/slide13.xml"/><Relationship Id="rId43" Type="http://schemas.openxmlformats.org/officeDocument/2006/relationships/font" Target="fonts/GillSans-bold.fntdata"/><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1.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font" Target="fonts/Inter-regular.fntdata"/><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font" Target="fonts/InterExtraBold-bold.fntdata"/><Relationship Id="rId14" Type="http://schemas.openxmlformats.org/officeDocument/2006/relationships/slide" Target="slides/slide6.xml"/><Relationship Id="rId36" Type="http://schemas.openxmlformats.org/officeDocument/2006/relationships/font" Target="fonts/Inter-bold.fntdata"/><Relationship Id="rId17" Type="http://schemas.openxmlformats.org/officeDocument/2006/relationships/slide" Target="slides/slide9.xml"/><Relationship Id="rId39" Type="http://schemas.openxmlformats.org/officeDocument/2006/relationships/font" Target="fonts/HelveticaNeue-bold.fntdata"/><Relationship Id="rId16" Type="http://schemas.openxmlformats.org/officeDocument/2006/relationships/slide" Target="slides/slide8.xml"/><Relationship Id="rId38" Type="http://schemas.openxmlformats.org/officeDocument/2006/relationships/font" Target="fonts/HelveticaNeue-regular.fntdata"/><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43343" cy="467072"/>
          </a:xfrm>
          <a:prstGeom prst="rect">
            <a:avLst/>
          </a:prstGeom>
          <a:noFill/>
          <a:ln>
            <a:noFill/>
          </a:ln>
        </p:spPr>
        <p:txBody>
          <a:bodyPr anchorCtr="0" anchor="t"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8132" y="0"/>
            <a:ext cx="3043343" cy="467072"/>
          </a:xfrm>
          <a:prstGeom prst="rect">
            <a:avLst/>
          </a:prstGeom>
          <a:noFill/>
          <a:ln>
            <a:noFill/>
          </a:ln>
        </p:spPr>
        <p:txBody>
          <a:bodyPr anchorCtr="0" anchor="t" bIns="46650" lIns="93300" spcFirstLastPara="1" rIns="93300" wrap="square" tIns="4665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42030"/>
            <a:ext cx="3043343" cy="467071"/>
          </a:xfrm>
          <a:prstGeom prst="rect">
            <a:avLst/>
          </a:prstGeom>
          <a:noFill/>
          <a:ln>
            <a:noFill/>
          </a:ln>
        </p:spPr>
        <p:txBody>
          <a:bodyPr anchorCtr="0" anchor="b" bIns="46650" lIns="93300" spcFirstLastPara="1" rIns="93300" wrap="square" tIns="4665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marR="0" rtl="0" algn="l">
              <a:lnSpc>
                <a:spcPct val="100000"/>
              </a:lnSpc>
              <a:spcBef>
                <a:spcPts val="0"/>
              </a:spcBef>
              <a:spcAft>
                <a:spcPts val="0"/>
              </a:spcAft>
              <a:buClr>
                <a:schemeClr val="dk1"/>
              </a:buClr>
              <a:buSzPts val="1200"/>
              <a:buFont typeface="Calibri"/>
              <a:buNone/>
            </a:pPr>
            <a:r>
              <a:t/>
            </a:r>
            <a:endParaRPr sz="1300">
              <a:latin typeface="Arial"/>
              <a:ea typeface="Arial"/>
              <a:cs typeface="Arial"/>
              <a:sym typeface="Arial"/>
            </a:endParaRPr>
          </a:p>
        </p:txBody>
      </p:sp>
      <p:sp>
        <p:nvSpPr>
          <p:cNvPr id="294" name="Google Shape;294;p1: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e512af88ff_2_280: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e512af88ff_2_280: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t/>
            </a:r>
            <a:endParaRPr sz="1400"/>
          </a:p>
        </p:txBody>
      </p:sp>
      <p:sp>
        <p:nvSpPr>
          <p:cNvPr id="387" name="Google Shape;387;g2e512af88ff_2_280: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e512af88ff_2_297: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g2e512af88ff_2_297: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rPr lang="en-US" sz="1400"/>
              <a:t>FinAid rep</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Aid begins disbursing for students who are enrolled full time (12 or more credits) as early as August 21st. Students who are enrolled part time (less than 12 credits) will have aid begin disbursing as of September 19th.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The first disbursement date is </a:t>
            </a:r>
            <a:r>
              <a:rPr i="1" lang="en-US" sz="1400"/>
              <a:t>after</a:t>
            </a:r>
            <a:r>
              <a:rPr lang="en-US" sz="1400"/>
              <a:t> the billing due date for Fall 2023, however, students </a:t>
            </a:r>
            <a:r>
              <a:rPr b="1" lang="en-US" sz="1400"/>
              <a:t>will not</a:t>
            </a:r>
            <a:r>
              <a:rPr lang="en-US" sz="1400"/>
              <a:t> receive late fees if their pending financial aid equals or exceeds the balance due. </a:t>
            </a:r>
            <a:endParaRPr sz="1400"/>
          </a:p>
        </p:txBody>
      </p:sp>
      <p:sp>
        <p:nvSpPr>
          <p:cNvPr id="394" name="Google Shape;394;g2e512af88ff_2_297: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e512af88ff_2_286: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e512af88ff_2_286: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rPr lang="en-US" sz="1400"/>
              <a:t>**link to FAFSA page?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Reminder that next semester registration opens shortly and they will want to make sure accts are in good standing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  Info about Managing my student acct page? </a:t>
            </a:r>
            <a:endParaRPr sz="1400"/>
          </a:p>
        </p:txBody>
      </p:sp>
      <p:sp>
        <p:nvSpPr>
          <p:cNvPr id="405" name="Google Shape;405;g2e512af88ff_2_286: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dfbbc0d612_0_43: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dfbbc0d612_0_43: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17" name="Google Shape;417;g2dfbbc0d612_0_43: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dfbbc0d612_0_50: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dfbbc0d612_0_50: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25" name="Google Shape;425;g2dfbbc0d612_0_50: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3: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SzPts val="1400"/>
              <a:buNone/>
            </a:pPr>
            <a:r>
              <a:t/>
            </a:r>
            <a:endParaRPr sz="1300">
              <a:latin typeface="Arial"/>
              <a:ea typeface="Arial"/>
              <a:cs typeface="Arial"/>
              <a:sym typeface="Arial"/>
            </a:endParaRPr>
          </a:p>
        </p:txBody>
      </p:sp>
      <p:sp>
        <p:nvSpPr>
          <p:cNvPr id="433" name="Google Shape;433;p3: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5: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5:notes"/>
          <p:cNvSpPr txBox="1"/>
          <p:nvPr>
            <p:ph idx="1" type="body"/>
          </p:nvPr>
        </p:nvSpPr>
        <p:spPr>
          <a:xfrm>
            <a:off x="702310" y="4480004"/>
            <a:ext cx="5618400" cy="3665400"/>
          </a:xfrm>
          <a:prstGeom prst="rect">
            <a:avLst/>
          </a:prstGeom>
          <a:noFill/>
          <a:ln>
            <a:noFill/>
          </a:ln>
        </p:spPr>
        <p:txBody>
          <a:bodyPr anchorCtr="0" anchor="t" bIns="46650" lIns="93300" spcFirstLastPara="1" rIns="93300" wrap="square" tIns="46650">
            <a:noAutofit/>
          </a:bodyPr>
          <a:lstStyle/>
          <a:p>
            <a:pPr indent="0" lvl="0" marL="0" rtl="0" algn="l">
              <a:lnSpc>
                <a:spcPct val="90000"/>
              </a:lnSpc>
              <a:spcBef>
                <a:spcPts val="700"/>
              </a:spcBef>
              <a:spcAft>
                <a:spcPts val="0"/>
              </a:spcAft>
              <a:buClr>
                <a:schemeClr val="dk1"/>
              </a:buClr>
              <a:buSzPts val="1400"/>
              <a:buFont typeface="Arial"/>
              <a:buNone/>
            </a:pPr>
            <a:r>
              <a:t/>
            </a:r>
            <a:endParaRPr/>
          </a:p>
        </p:txBody>
      </p:sp>
      <p:sp>
        <p:nvSpPr>
          <p:cNvPr id="442" name="Google Shape;442;p5:notes"/>
          <p:cNvSpPr txBox="1"/>
          <p:nvPr>
            <p:ph idx="12" type="sldNum"/>
          </p:nvPr>
        </p:nvSpPr>
        <p:spPr>
          <a:xfrm>
            <a:off x="3978132" y="8842030"/>
            <a:ext cx="3043200" cy="467100"/>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dfbbc0d612_0_8: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2dfbbc0d612_0_8: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51" name="Google Shape;451;g2dfbbc0d612_0_8: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dfbbc0d612_0_14: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dfbbc0d612_0_14: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59" name="Google Shape;459;g2dfbbc0d612_0_14: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dfbbc0d612_0_22: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2dfbbc0d612_0_22: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67" name="Google Shape;467;g2dfbbc0d612_0_22: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512af88ff_2_66: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e512af88ff_2_66: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rPr lang="en-US" sz="1400"/>
              <a:t>FinAid rep</a:t>
            </a:r>
            <a:endParaRPr sz="1400"/>
          </a:p>
        </p:txBody>
      </p:sp>
      <p:sp>
        <p:nvSpPr>
          <p:cNvPr id="303" name="Google Shape;303;g2e512af88ff_2_66: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dfbbc0d612_0_29: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dfbbc0d612_0_29: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75" name="Google Shape;475;g2dfbbc0d612_0_29: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dfbbc0d612_0_36: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dfbbc0d612_0_36: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483" name="Google Shape;483;g2dfbbc0d612_0_36: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6:notes"/>
          <p:cNvSpPr/>
          <p:nvPr>
            <p:ph idx="2" type="sldImg"/>
          </p:nvPr>
        </p:nvSpPr>
        <p:spPr>
          <a:xfrm>
            <a:off x="719138" y="1163638"/>
            <a:ext cx="5584825" cy="31416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6:notes"/>
          <p:cNvSpPr txBox="1"/>
          <p:nvPr>
            <p:ph idx="1" type="body"/>
          </p:nvPr>
        </p:nvSpPr>
        <p:spPr>
          <a:xfrm>
            <a:off x="702310" y="4480004"/>
            <a:ext cx="5618480" cy="3665458"/>
          </a:xfrm>
          <a:prstGeom prst="rect">
            <a:avLst/>
          </a:prstGeom>
          <a:noFill/>
          <a:ln>
            <a:noFill/>
          </a:ln>
        </p:spPr>
        <p:txBody>
          <a:bodyPr anchorCtr="0" anchor="t" bIns="46650" lIns="93300" spcFirstLastPara="1" rIns="93300" wrap="square" tIns="46650">
            <a:noAutofit/>
          </a:bodyPr>
          <a:lstStyle/>
          <a:p>
            <a:pPr indent="0" lvl="0" marL="0" rtl="0" algn="l">
              <a:lnSpc>
                <a:spcPct val="100000"/>
              </a:lnSpc>
              <a:spcBef>
                <a:spcPts val="0"/>
              </a:spcBef>
              <a:spcAft>
                <a:spcPts val="0"/>
              </a:spcAft>
              <a:buClr>
                <a:schemeClr val="dk1"/>
              </a:buClr>
              <a:buSzPts val="1400"/>
              <a:buFont typeface="Arial"/>
              <a:buNone/>
            </a:pPr>
            <a:r>
              <a:t/>
            </a:r>
            <a:endParaRPr/>
          </a:p>
        </p:txBody>
      </p:sp>
      <p:sp>
        <p:nvSpPr>
          <p:cNvPr id="491" name="Google Shape;491;p6:notes"/>
          <p:cNvSpPr txBox="1"/>
          <p:nvPr>
            <p:ph idx="12" type="sldNum"/>
          </p:nvPr>
        </p:nvSpPr>
        <p:spPr>
          <a:xfrm>
            <a:off x="3978132" y="8842030"/>
            <a:ext cx="3043343" cy="467071"/>
          </a:xfrm>
          <a:prstGeom prst="rect">
            <a:avLst/>
          </a:prstGeom>
          <a:noFill/>
          <a:ln>
            <a:noFill/>
          </a:ln>
        </p:spPr>
        <p:txBody>
          <a:bodyPr anchorCtr="0" anchor="b" bIns="46650" lIns="93300" spcFirstLastPara="1" rIns="93300" wrap="square" tIns="466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sz="1000">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6" name="Google Shape;5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dfbbc0d612_0_57:notes"/>
          <p:cNvSpPr/>
          <p:nvPr>
            <p:ph idx="2" type="sldImg"/>
          </p:nvPr>
        </p:nvSpPr>
        <p:spPr>
          <a:xfrm>
            <a:off x="719138" y="1163638"/>
            <a:ext cx="5584800" cy="31416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dfbbc0d612_0_57:notes"/>
          <p:cNvSpPr txBox="1"/>
          <p:nvPr>
            <p:ph idx="1" type="body"/>
          </p:nvPr>
        </p:nvSpPr>
        <p:spPr>
          <a:xfrm>
            <a:off x="702310" y="4480004"/>
            <a:ext cx="5618400" cy="3665400"/>
          </a:xfrm>
          <a:prstGeom prst="rect">
            <a:avLst/>
          </a:prstGeom>
        </p:spPr>
        <p:txBody>
          <a:bodyPr anchorCtr="0" anchor="t" bIns="46650" lIns="93300" spcFirstLastPara="1" rIns="93300" wrap="square" tIns="46650">
            <a:noAutofit/>
          </a:bodyPr>
          <a:lstStyle/>
          <a:p>
            <a:pPr indent="0" lvl="0" marL="0" rtl="0" algn="l">
              <a:spcBef>
                <a:spcPts val="0"/>
              </a:spcBef>
              <a:spcAft>
                <a:spcPts val="0"/>
              </a:spcAft>
              <a:buNone/>
            </a:pPr>
            <a:r>
              <a:t/>
            </a:r>
            <a:endParaRPr/>
          </a:p>
        </p:txBody>
      </p:sp>
      <p:sp>
        <p:nvSpPr>
          <p:cNvPr id="607" name="Google Shape;607;g2dfbbc0d612_0_57:notes"/>
          <p:cNvSpPr txBox="1"/>
          <p:nvPr>
            <p:ph idx="12" type="sldNum"/>
          </p:nvPr>
        </p:nvSpPr>
        <p:spPr>
          <a:xfrm>
            <a:off x="3978132" y="8842030"/>
            <a:ext cx="3043200" cy="467100"/>
          </a:xfrm>
          <a:prstGeom prst="rect">
            <a:avLst/>
          </a:prstGeom>
        </p:spPr>
        <p:txBody>
          <a:bodyPr anchorCtr="0" anchor="b" bIns="46650" lIns="93300" spcFirstLastPara="1" rIns="93300" wrap="square" tIns="466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e512af88ff_2_140: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e512af88ff_2_140: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lnSpc>
                <a:spcPct val="100000"/>
              </a:lnSpc>
              <a:spcBef>
                <a:spcPts val="0"/>
              </a:spcBef>
              <a:spcAft>
                <a:spcPts val="0"/>
              </a:spcAft>
              <a:buSzPts val="1400"/>
              <a:buNone/>
            </a:pPr>
            <a:r>
              <a:rPr lang="en-US" sz="1400"/>
              <a:t>The office is open Monday-Friday from 8:30am-4:30pm and is comprised of three separate units: Merit Scholarships, Financial Smarts, and Financial Aid. </a:t>
            </a:r>
            <a:endParaRPr sz="1400"/>
          </a:p>
          <a:p>
            <a:pPr indent="0" lvl="0" marL="0" rtl="0" algn="l">
              <a:lnSpc>
                <a:spcPct val="100000"/>
              </a:lnSpc>
              <a:spcBef>
                <a:spcPts val="0"/>
              </a:spcBef>
              <a:spcAft>
                <a:spcPts val="0"/>
              </a:spcAft>
              <a:buSzPts val="1400"/>
              <a:buNone/>
            </a:pPr>
            <a:r>
              <a:rPr lang="en-US" sz="1400"/>
              <a:t>Students are assigned financial aid counselors based on the first letter of their last name. Contact information for our offices and information on students counselors can be found on our contact page. </a:t>
            </a:r>
            <a:endParaRPr sz="1400"/>
          </a:p>
        </p:txBody>
      </p:sp>
      <p:sp>
        <p:nvSpPr>
          <p:cNvPr id="311" name="Google Shape;311;g2e512af88ff_2_140: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lnSpc>
                <a:spcPct val="100000"/>
              </a:lnSpc>
              <a:spcBef>
                <a:spcPts val="0"/>
              </a:spcBef>
              <a:spcAft>
                <a:spcPts val="0"/>
              </a:spcAft>
              <a:buSzPts val="1400"/>
              <a:buNone/>
            </a:pPr>
            <a:fld id="{00000000-1234-1234-1234-123412341234}" type="slidenum">
              <a:rPr lang="en-US" sz="1400"/>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e512af88ff_2_149: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p:spPr>
      </p:sp>
      <p:sp>
        <p:nvSpPr>
          <p:cNvPr id="320" name="Google Shape;320;g2e512af88ff_2_149:notes"/>
          <p:cNvSpPr txBox="1"/>
          <p:nvPr>
            <p:ph idx="1" type="body"/>
          </p:nvPr>
        </p:nvSpPr>
        <p:spPr>
          <a:xfrm>
            <a:off x="702310" y="4480004"/>
            <a:ext cx="5618480" cy="3665611"/>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sz="1400"/>
          </a:p>
        </p:txBody>
      </p:sp>
      <p:sp>
        <p:nvSpPr>
          <p:cNvPr id="321" name="Google Shape;321;g2e512af88ff_2_149:notes"/>
          <p:cNvSpPr txBox="1"/>
          <p:nvPr>
            <p:ph idx="12" type="sldNum"/>
          </p:nvPr>
        </p:nvSpPr>
        <p:spPr>
          <a:xfrm>
            <a:off x="3978131" y="8842029"/>
            <a:ext cx="3043343" cy="466982"/>
          </a:xfrm>
          <a:prstGeom prst="rect">
            <a:avLst/>
          </a:prstGeom>
        </p:spPr>
        <p:txBody>
          <a:bodyPr anchorCtr="0" anchor="b" bIns="93450" lIns="93450" spcFirstLastPara="1" rIns="93450" wrap="square" tIns="93450">
            <a:noAutofit/>
          </a:bodyPr>
          <a:lstStyle/>
          <a:p>
            <a:pPr indent="0" lvl="0" marL="0" rtl="0" algn="r">
              <a:spcBef>
                <a:spcPts val="0"/>
              </a:spcBef>
              <a:spcAft>
                <a:spcPts val="0"/>
              </a:spcAft>
              <a:buClr>
                <a:srgbClr val="000000"/>
              </a:buClr>
              <a:buSzPts val="1200"/>
              <a:buFont typeface="Arial"/>
              <a:buNone/>
            </a:pPr>
            <a:fld id="{00000000-1234-1234-1234-123412341234}" type="slidenum">
              <a:rPr lang="en-US" sz="1400"/>
              <a:t>‹#›</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e512af88ff_2_207:notes"/>
          <p:cNvSpPr txBox="1"/>
          <p:nvPr>
            <p:ph idx="1" type="body"/>
          </p:nvPr>
        </p:nvSpPr>
        <p:spPr>
          <a:xfrm>
            <a:off x="702310" y="4421823"/>
            <a:ext cx="5618480" cy="4189095"/>
          </a:xfrm>
          <a:prstGeom prst="rect">
            <a:avLst/>
          </a:prstGeom>
        </p:spPr>
        <p:txBody>
          <a:bodyPr anchorCtr="0" anchor="t" bIns="93450" lIns="93450" spcFirstLastPara="1" rIns="93450" wrap="square" tIns="93450">
            <a:noAutofit/>
          </a:bodyPr>
          <a:lstStyle/>
          <a:p>
            <a:pPr indent="0" lvl="0" marL="0" rtl="0" algn="l">
              <a:spcBef>
                <a:spcPts val="0"/>
              </a:spcBef>
              <a:spcAft>
                <a:spcPts val="0"/>
              </a:spcAft>
              <a:buNone/>
            </a:pPr>
            <a:r>
              <a:t/>
            </a:r>
            <a:endParaRPr sz="1400"/>
          </a:p>
        </p:txBody>
      </p:sp>
      <p:sp>
        <p:nvSpPr>
          <p:cNvPr id="328" name="Google Shape;328;g2e512af88ff_2_207:notes"/>
          <p:cNvSpPr/>
          <p:nvPr>
            <p:ph idx="2" type="sldImg"/>
          </p:nvPr>
        </p:nvSpPr>
        <p:spPr>
          <a:xfrm>
            <a:off x="1163867" y="698183"/>
            <a:ext cx="4654855" cy="3490913"/>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e512af88ff_2_211: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e512af88ff_2_211: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rPr lang="en-US" sz="1400"/>
              <a:t>FinAid Rep</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Our website is a great resource for finding information on types of aid, timelines, and forms. The Cost tab houses our Cost Calculator tool that helps you estimate out of pocket expenses before charges are posted for your student!</a:t>
            </a:r>
            <a:endParaRPr sz="1400"/>
          </a:p>
        </p:txBody>
      </p:sp>
      <p:sp>
        <p:nvSpPr>
          <p:cNvPr id="334" name="Google Shape;334;g2e512af88ff_2_211: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e512af88ff_2_218: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2e512af88ff_2_218: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rPr lang="en-US" sz="1400"/>
              <a:t>OFAS rep</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FinancialSmarts helps provide students with the tools they need to make informed financial decisions. From skills like budgeting, saving, investing, and taxes to life goals like auto loans, home ownership or retirement, FinancialSmarts can help your student with life-long financial success.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You can partner with your student to help them understand and successfully navigate finances here at UMBC and beyond. </a:t>
            </a:r>
            <a:endParaRPr sz="1400"/>
          </a:p>
        </p:txBody>
      </p:sp>
      <p:sp>
        <p:nvSpPr>
          <p:cNvPr id="342" name="Google Shape;342;g2e512af88ff_2_218: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512af88ff_2_238: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e512af88ff_2_238: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rPr lang="en-US" sz="1400"/>
              <a:t>Financial Aid Rep</a:t>
            </a:r>
            <a:endParaRPr sz="1400"/>
          </a:p>
        </p:txBody>
      </p:sp>
      <p:sp>
        <p:nvSpPr>
          <p:cNvPr id="354" name="Google Shape;354;g2e512af88ff_2_238: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e512af88ff_2_246:notes"/>
          <p:cNvSpPr/>
          <p:nvPr>
            <p:ph idx="2" type="sldImg"/>
          </p:nvPr>
        </p:nvSpPr>
        <p:spPr>
          <a:xfrm>
            <a:off x="702310" y="1163638"/>
            <a:ext cx="5618480" cy="3141821"/>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e512af88ff_2_246:notes"/>
          <p:cNvSpPr txBox="1"/>
          <p:nvPr>
            <p:ph idx="1" type="body"/>
          </p:nvPr>
        </p:nvSpPr>
        <p:spPr>
          <a:xfrm>
            <a:off x="702310" y="4480004"/>
            <a:ext cx="5618480" cy="3665458"/>
          </a:xfrm>
          <a:prstGeom prst="rect">
            <a:avLst/>
          </a:prstGeom>
          <a:noFill/>
          <a:ln>
            <a:noFill/>
          </a:ln>
        </p:spPr>
        <p:txBody>
          <a:bodyPr anchorCtr="0" anchor="t" bIns="46700" lIns="93450" spcFirstLastPara="1" rIns="93450" wrap="square" tIns="46700">
            <a:noAutofit/>
          </a:bodyPr>
          <a:lstStyle/>
          <a:p>
            <a:pPr indent="0" lvl="0" marL="0" rtl="0" algn="l">
              <a:spcBef>
                <a:spcPts val="0"/>
              </a:spcBef>
              <a:spcAft>
                <a:spcPts val="0"/>
              </a:spcAft>
              <a:buNone/>
            </a:pPr>
            <a:r>
              <a:rPr lang="en-US" sz="1400"/>
              <a:t>FinAid rep first 4 bullets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-Students who have a FAFSA on file should have an aid package. They can access this on myUMBC under their Financial Aid card or on the Financial Aid Inquiry. </a:t>
            </a:r>
            <a:endParaRPr sz="1400"/>
          </a:p>
          <a:p>
            <a:pPr indent="0" lvl="0" marL="0" rtl="0" algn="l">
              <a:spcBef>
                <a:spcPts val="0"/>
              </a:spcBef>
              <a:spcAft>
                <a:spcPts val="0"/>
              </a:spcAft>
              <a:buNone/>
            </a:pPr>
            <a:r>
              <a:rPr lang="en-US" sz="1400"/>
              <a:t>-If your student is taking out Federal loans, they will need to complete the MPN (Master Promissory Note) and Entrance Counseling at studentaid.gov. This is required for all new borrowers. </a:t>
            </a:r>
            <a:endParaRPr sz="1400"/>
          </a:p>
          <a:p>
            <a:pPr indent="0" lvl="0" marL="0" rtl="0" algn="l">
              <a:spcBef>
                <a:spcPts val="0"/>
              </a:spcBef>
              <a:spcAft>
                <a:spcPts val="0"/>
              </a:spcAft>
              <a:buNone/>
            </a:pPr>
            <a:r>
              <a:rPr lang="en-US" sz="1400"/>
              <a:t>-If you intend to take out additional loans beyond the Federal loans offered to the student such as Parent PLUS and alternative/private loans, we encourage you to complete this as soon as possible. </a:t>
            </a:r>
            <a:endParaRPr sz="1400"/>
          </a:p>
          <a:p>
            <a:pPr indent="0" lvl="0" marL="0" rtl="0" algn="l">
              <a:spcBef>
                <a:spcPts val="0"/>
              </a:spcBef>
              <a:spcAft>
                <a:spcPts val="0"/>
              </a:spcAft>
              <a:buNone/>
            </a:pPr>
            <a:r>
              <a:rPr lang="en-US" sz="1400"/>
              <a:t>-If your student is receiving any scholarships from outside sources, report these to UMBC with the scholarship notification form. Students can apply for scholarship opportunities with Scholarship Retriever as well.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US" sz="1400"/>
              <a:t>SBS rep: </a:t>
            </a:r>
            <a:endParaRPr sz="1400"/>
          </a:p>
          <a:p>
            <a:pPr indent="0" lvl="0" marL="0" rtl="0" algn="l">
              <a:spcBef>
                <a:spcPts val="0"/>
              </a:spcBef>
              <a:spcAft>
                <a:spcPts val="0"/>
              </a:spcAft>
              <a:buNone/>
            </a:pPr>
            <a:r>
              <a:rPr lang="en-US" sz="1400"/>
              <a:t>-Sign Up for Monthly Payment Plans (billing and mpp schedule on next slide)</a:t>
            </a:r>
            <a:endParaRPr sz="1400"/>
          </a:p>
          <a:p>
            <a:pPr indent="0" lvl="0" marL="0" rtl="0" algn="l">
              <a:spcBef>
                <a:spcPts val="0"/>
              </a:spcBef>
              <a:spcAft>
                <a:spcPts val="0"/>
              </a:spcAft>
              <a:buNone/>
            </a:pPr>
            <a:r>
              <a:rPr lang="en-US" sz="1400"/>
              <a:t>-Use Cost Calculator to estimate charges and sign up for a MPP</a:t>
            </a:r>
            <a:endParaRPr sz="1400"/>
          </a:p>
        </p:txBody>
      </p:sp>
      <p:sp>
        <p:nvSpPr>
          <p:cNvPr id="363" name="Google Shape;363;g2e512af88ff_2_246:notes"/>
          <p:cNvSpPr txBox="1"/>
          <p:nvPr>
            <p:ph idx="12" type="sldNum"/>
          </p:nvPr>
        </p:nvSpPr>
        <p:spPr>
          <a:xfrm>
            <a:off x="3978131" y="8842029"/>
            <a:ext cx="3043343" cy="467071"/>
          </a:xfrm>
          <a:prstGeom prst="rect">
            <a:avLst/>
          </a:prstGeom>
          <a:noFill/>
          <a:ln>
            <a:noFill/>
          </a:ln>
        </p:spPr>
        <p:txBody>
          <a:bodyPr anchorCtr="0" anchor="b" bIns="46700" lIns="93450" spcFirstLastPara="1" rIns="93450" wrap="square" tIns="4670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3" title="scalloped circle"/>
          <p:cNvSpPr/>
          <p:nvPr/>
        </p:nvSpPr>
        <p:spPr>
          <a:xfrm>
            <a:off x="3557016" y="630936"/>
            <a:ext cx="5235575" cy="5229225"/>
          </a:xfrm>
          <a:custGeom>
            <a:rect b="b" l="l" r="r" t="t"/>
            <a:pathLst>
              <a:path extrusionOk="0" h="3294" w="3298">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lt2"/>
          </a:solidFill>
          <a:ln>
            <a:noFill/>
          </a:ln>
        </p:spPr>
      </p:sp>
      <p:sp>
        <p:nvSpPr>
          <p:cNvPr id="19" name="Google Shape;19;p23"/>
          <p:cNvSpPr txBox="1"/>
          <p:nvPr>
            <p:ph type="ctrTitle"/>
          </p:nvPr>
        </p:nvSpPr>
        <p:spPr>
          <a:xfrm>
            <a:off x="1078523" y="1098388"/>
            <a:ext cx="10318418" cy="4394988"/>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dk2"/>
              </a:buClr>
              <a:buSzPts val="10000"/>
              <a:buFont typeface="Impact"/>
              <a:buNone/>
              <a:defRPr sz="10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3"/>
          <p:cNvSpPr txBox="1"/>
          <p:nvPr>
            <p:ph idx="1" type="subTitle"/>
          </p:nvPr>
        </p:nvSpPr>
        <p:spPr>
          <a:xfrm>
            <a:off x="2215045" y="5979196"/>
            <a:ext cx="8045373" cy="742279"/>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700"/>
              </a:spcBef>
              <a:spcAft>
                <a:spcPts val="0"/>
              </a:spcAft>
              <a:buSzPts val="2000"/>
              <a:buNone/>
              <a:defRPr b="1" i="0" sz="2000" cap="none">
                <a:solidFill>
                  <a:schemeClr val="dk2"/>
                </a:solidFill>
              </a:defRPr>
            </a:lvl1pPr>
            <a:lvl2pPr lvl="1" algn="ctr">
              <a:lnSpc>
                <a:spcPct val="110000"/>
              </a:lnSpc>
              <a:spcBef>
                <a:spcPts val="700"/>
              </a:spcBef>
              <a:spcAft>
                <a:spcPts val="0"/>
              </a:spcAft>
              <a:buSzPts val="2000"/>
              <a:buNone/>
              <a:defRPr sz="2000"/>
            </a:lvl2pPr>
            <a:lvl3pPr lvl="2" algn="ctr">
              <a:lnSpc>
                <a:spcPct val="110000"/>
              </a:lnSpc>
              <a:spcBef>
                <a:spcPts val="700"/>
              </a:spcBef>
              <a:spcAft>
                <a:spcPts val="0"/>
              </a:spcAft>
              <a:buSzPts val="1800"/>
              <a:buNone/>
              <a:defRPr sz="1800"/>
            </a:lvl3pPr>
            <a:lvl4pPr lvl="3" algn="ctr">
              <a:lnSpc>
                <a:spcPct val="110000"/>
              </a:lnSpc>
              <a:spcBef>
                <a:spcPts val="700"/>
              </a:spcBef>
              <a:spcAft>
                <a:spcPts val="0"/>
              </a:spcAft>
              <a:buSzPts val="1600"/>
              <a:buNone/>
              <a:defRPr sz="1600"/>
            </a:lvl4pPr>
            <a:lvl5pPr lvl="4" algn="ctr">
              <a:lnSpc>
                <a:spcPct val="110000"/>
              </a:lnSpc>
              <a:spcBef>
                <a:spcPts val="700"/>
              </a:spcBef>
              <a:spcAft>
                <a:spcPts val="0"/>
              </a:spcAft>
              <a:buSzPts val="1600"/>
              <a:buNone/>
              <a:defRPr sz="1600"/>
            </a:lvl5pPr>
            <a:lvl6pPr lvl="5" algn="ctr">
              <a:lnSpc>
                <a:spcPct val="110000"/>
              </a:lnSpc>
              <a:spcBef>
                <a:spcPts val="700"/>
              </a:spcBef>
              <a:spcAft>
                <a:spcPts val="0"/>
              </a:spcAft>
              <a:buSzPts val="1600"/>
              <a:buNone/>
              <a:defRPr sz="1600"/>
            </a:lvl6pPr>
            <a:lvl7pPr lvl="6" algn="ctr">
              <a:lnSpc>
                <a:spcPct val="110000"/>
              </a:lnSpc>
              <a:spcBef>
                <a:spcPts val="700"/>
              </a:spcBef>
              <a:spcAft>
                <a:spcPts val="0"/>
              </a:spcAft>
              <a:buSzPts val="1600"/>
              <a:buNone/>
              <a:defRPr sz="1600"/>
            </a:lvl7pPr>
            <a:lvl8pPr lvl="7" algn="ctr">
              <a:lnSpc>
                <a:spcPct val="110000"/>
              </a:lnSpc>
              <a:spcBef>
                <a:spcPts val="700"/>
              </a:spcBef>
              <a:spcAft>
                <a:spcPts val="0"/>
              </a:spcAft>
              <a:buSzPts val="1600"/>
              <a:buNone/>
              <a:defRPr sz="1600"/>
            </a:lvl8pPr>
            <a:lvl9pPr lvl="8" algn="ctr">
              <a:lnSpc>
                <a:spcPct val="110000"/>
              </a:lnSpc>
              <a:spcBef>
                <a:spcPts val="700"/>
              </a:spcBef>
              <a:spcAft>
                <a:spcPts val="0"/>
              </a:spcAft>
              <a:buSzPts val="1600"/>
              <a:buNone/>
              <a:defRPr sz="1600"/>
            </a:lvl9pPr>
          </a:lstStyle>
          <a:p/>
        </p:txBody>
      </p:sp>
      <p:sp>
        <p:nvSpPr>
          <p:cNvPr id="21" name="Google Shape;21;p23"/>
          <p:cNvSpPr txBox="1"/>
          <p:nvPr>
            <p:ph idx="10" type="dt"/>
          </p:nvPr>
        </p:nvSpPr>
        <p:spPr>
          <a:xfrm>
            <a:off x="1078523"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895E0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3"/>
          <p:cNvSpPr txBox="1"/>
          <p:nvPr>
            <p:ph idx="11" type="ftr"/>
          </p:nvPr>
        </p:nvSpPr>
        <p:spPr>
          <a:xfrm>
            <a:off x="4180332"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895E0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3"/>
          <p:cNvSpPr txBox="1"/>
          <p:nvPr>
            <p:ph idx="12" type="sldNum"/>
          </p:nvPr>
        </p:nvSpPr>
        <p:spPr>
          <a:xfrm>
            <a:off x="9067218" y="6375679"/>
            <a:ext cx="2329723"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5E04"/>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23" title="left edge border"/>
          <p:cNvSpPr/>
          <p:nvPr/>
        </p:nvSpPr>
        <p:spPr>
          <a:xfrm>
            <a:off x="0" y="0"/>
            <a:ext cx="283464"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29"/>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9"/>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9"/>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30"/>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0"/>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0"/>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sp>
        <p:nvSpPr>
          <p:cNvPr id="79" name="Google Shape;79;p31" title="right scallop background shape"/>
          <p:cNvSpPr/>
          <p:nvPr/>
        </p:nvSpPr>
        <p:spPr>
          <a:xfrm>
            <a:off x="7389812" y="0"/>
            <a:ext cx="4802188" cy="6858000"/>
          </a:xfrm>
          <a:custGeom>
            <a:rect b="b" l="l" r="r" t="t"/>
            <a:pathLst>
              <a:path extrusionOk="0" h="4320" w="3025">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80" name="Google Shape;80;p31"/>
          <p:cNvSpPr txBox="1"/>
          <p:nvPr>
            <p:ph type="title"/>
          </p:nvPr>
        </p:nvSpPr>
        <p:spPr>
          <a:xfrm>
            <a:off x="8337884" y="457199"/>
            <a:ext cx="3092115" cy="1196671"/>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1900"/>
              <a:buFont typeface="Gill Sans"/>
              <a:buNone/>
              <a:defRPr b="1" i="0" sz="1900" cap="none">
                <a:solidFill>
                  <a:schemeClr val="accen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1"/>
          <p:cNvSpPr txBox="1"/>
          <p:nvPr>
            <p:ph idx="1" type="body"/>
          </p:nvPr>
        </p:nvSpPr>
        <p:spPr>
          <a:xfrm>
            <a:off x="765051" y="920377"/>
            <a:ext cx="6158418" cy="4985124"/>
          </a:xfrm>
          <a:prstGeom prst="rect">
            <a:avLst/>
          </a:prstGeom>
          <a:noFill/>
          <a:ln>
            <a:noFill/>
          </a:ln>
        </p:spPr>
        <p:txBody>
          <a:bodyPr anchorCtr="0" anchor="t" bIns="45700" lIns="91425" spcFirstLastPara="1" rIns="91425" wrap="square" tIns="45700">
            <a:normAutofit/>
          </a:bodyPr>
          <a:lstStyle>
            <a:lvl1pPr indent="-431800" lvl="0" marL="457200" algn="l">
              <a:lnSpc>
                <a:spcPct val="110000"/>
              </a:lnSpc>
              <a:spcBef>
                <a:spcPts val="700"/>
              </a:spcBef>
              <a:spcAft>
                <a:spcPts val="0"/>
              </a:spcAft>
              <a:buSzPts val="3200"/>
              <a:buChar char="•"/>
              <a:defRPr sz="3200"/>
            </a:lvl1pPr>
            <a:lvl2pPr indent="-406400" lvl="1" marL="914400" algn="l">
              <a:lnSpc>
                <a:spcPct val="110000"/>
              </a:lnSpc>
              <a:spcBef>
                <a:spcPts val="700"/>
              </a:spcBef>
              <a:spcAft>
                <a:spcPts val="0"/>
              </a:spcAft>
              <a:buSzPts val="2800"/>
              <a:buChar char="–"/>
              <a:defRPr sz="2800"/>
            </a:lvl2pPr>
            <a:lvl3pPr indent="-381000" lvl="2" marL="1371600" algn="l">
              <a:lnSpc>
                <a:spcPct val="110000"/>
              </a:lnSpc>
              <a:spcBef>
                <a:spcPts val="700"/>
              </a:spcBef>
              <a:spcAft>
                <a:spcPts val="0"/>
              </a:spcAft>
              <a:buSzPts val="2400"/>
              <a:buChar char="•"/>
              <a:defRPr sz="2400"/>
            </a:lvl3pPr>
            <a:lvl4pPr indent="-355600" lvl="3" marL="1828800" algn="l">
              <a:lnSpc>
                <a:spcPct val="110000"/>
              </a:lnSpc>
              <a:spcBef>
                <a:spcPts val="700"/>
              </a:spcBef>
              <a:spcAft>
                <a:spcPts val="0"/>
              </a:spcAft>
              <a:buSzPts val="2000"/>
              <a:buChar char="–"/>
              <a:defRPr sz="2000"/>
            </a:lvl4pPr>
            <a:lvl5pPr indent="-355600" lvl="4" marL="2286000" algn="l">
              <a:lnSpc>
                <a:spcPct val="110000"/>
              </a:lnSpc>
              <a:spcBef>
                <a:spcPts val="700"/>
              </a:spcBef>
              <a:spcAft>
                <a:spcPts val="0"/>
              </a:spcAft>
              <a:buSzPts val="2000"/>
              <a:buChar char="•"/>
              <a:defRPr sz="2000"/>
            </a:lvl5pPr>
            <a:lvl6pPr indent="-355600" lvl="5" marL="2743200" algn="l">
              <a:lnSpc>
                <a:spcPct val="110000"/>
              </a:lnSpc>
              <a:spcBef>
                <a:spcPts val="700"/>
              </a:spcBef>
              <a:spcAft>
                <a:spcPts val="0"/>
              </a:spcAft>
              <a:buSzPts val="2000"/>
              <a:buChar char="–"/>
              <a:defRPr sz="2000"/>
            </a:lvl6pPr>
            <a:lvl7pPr indent="-355600" lvl="6" marL="3200400" algn="l">
              <a:lnSpc>
                <a:spcPct val="110000"/>
              </a:lnSpc>
              <a:spcBef>
                <a:spcPts val="700"/>
              </a:spcBef>
              <a:spcAft>
                <a:spcPts val="0"/>
              </a:spcAft>
              <a:buSzPts val="2000"/>
              <a:buChar char="•"/>
              <a:defRPr sz="2000"/>
            </a:lvl7pPr>
            <a:lvl8pPr indent="-355600" lvl="7" marL="3657600" algn="l">
              <a:lnSpc>
                <a:spcPct val="110000"/>
              </a:lnSpc>
              <a:spcBef>
                <a:spcPts val="700"/>
              </a:spcBef>
              <a:spcAft>
                <a:spcPts val="0"/>
              </a:spcAft>
              <a:buSzPts val="2000"/>
              <a:buChar char="–"/>
              <a:defRPr sz="2000"/>
            </a:lvl8pPr>
            <a:lvl9pPr indent="-355600" lvl="8" marL="4114800" algn="l">
              <a:lnSpc>
                <a:spcPct val="110000"/>
              </a:lnSpc>
              <a:spcBef>
                <a:spcPts val="700"/>
              </a:spcBef>
              <a:spcAft>
                <a:spcPts val="0"/>
              </a:spcAft>
              <a:buSzPts val="2000"/>
              <a:buChar char="•"/>
              <a:defRPr sz="2000"/>
            </a:lvl9pPr>
          </a:lstStyle>
          <a:p/>
        </p:txBody>
      </p:sp>
      <p:sp>
        <p:nvSpPr>
          <p:cNvPr id="82" name="Google Shape;82;p31"/>
          <p:cNvSpPr txBox="1"/>
          <p:nvPr>
            <p:ph idx="2" type="body"/>
          </p:nvPr>
        </p:nvSpPr>
        <p:spPr>
          <a:xfrm>
            <a:off x="8337885" y="1741336"/>
            <a:ext cx="3092115" cy="416416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200"/>
              </a:spcBef>
              <a:spcAft>
                <a:spcPts val="0"/>
              </a:spcAft>
              <a:buSzPts val="1600"/>
              <a:buNone/>
              <a:defRPr sz="1600">
                <a:solidFill>
                  <a:schemeClr val="lt2"/>
                </a:solidFill>
              </a:defRPr>
            </a:lvl1pPr>
            <a:lvl2pPr indent="-228600" lvl="1" marL="914400" algn="l">
              <a:lnSpc>
                <a:spcPct val="110000"/>
              </a:lnSpc>
              <a:spcBef>
                <a:spcPts val="700"/>
              </a:spcBef>
              <a:spcAft>
                <a:spcPts val="0"/>
              </a:spcAft>
              <a:buSzPts val="1400"/>
              <a:buNone/>
              <a:defRPr sz="1400"/>
            </a:lvl2pPr>
            <a:lvl3pPr indent="-228600" lvl="2" marL="1371600" algn="l">
              <a:lnSpc>
                <a:spcPct val="110000"/>
              </a:lnSpc>
              <a:spcBef>
                <a:spcPts val="700"/>
              </a:spcBef>
              <a:spcAft>
                <a:spcPts val="0"/>
              </a:spcAft>
              <a:buSzPts val="1200"/>
              <a:buNone/>
              <a:defRPr sz="1200"/>
            </a:lvl3pPr>
            <a:lvl4pPr indent="-228600" lvl="3" marL="1828800" algn="l">
              <a:lnSpc>
                <a:spcPct val="110000"/>
              </a:lnSpc>
              <a:spcBef>
                <a:spcPts val="700"/>
              </a:spcBef>
              <a:spcAft>
                <a:spcPts val="0"/>
              </a:spcAft>
              <a:buSzPts val="1000"/>
              <a:buNone/>
              <a:defRPr sz="1000"/>
            </a:lvl4pPr>
            <a:lvl5pPr indent="-228600" lvl="4" marL="2286000" algn="l">
              <a:lnSpc>
                <a:spcPct val="110000"/>
              </a:lnSpc>
              <a:spcBef>
                <a:spcPts val="700"/>
              </a:spcBef>
              <a:spcAft>
                <a:spcPts val="0"/>
              </a:spcAft>
              <a:buSzPts val="1000"/>
              <a:buNone/>
              <a:defRPr sz="1000"/>
            </a:lvl5pPr>
            <a:lvl6pPr indent="-228600" lvl="5" marL="2743200" algn="l">
              <a:lnSpc>
                <a:spcPct val="110000"/>
              </a:lnSpc>
              <a:spcBef>
                <a:spcPts val="700"/>
              </a:spcBef>
              <a:spcAft>
                <a:spcPts val="0"/>
              </a:spcAft>
              <a:buSzPts val="1000"/>
              <a:buNone/>
              <a:defRPr sz="1000"/>
            </a:lvl6pPr>
            <a:lvl7pPr indent="-228600" lvl="6" marL="3200400" algn="l">
              <a:lnSpc>
                <a:spcPct val="110000"/>
              </a:lnSpc>
              <a:spcBef>
                <a:spcPts val="700"/>
              </a:spcBef>
              <a:spcAft>
                <a:spcPts val="0"/>
              </a:spcAft>
              <a:buSzPts val="1000"/>
              <a:buNone/>
              <a:defRPr sz="1000"/>
            </a:lvl7pPr>
            <a:lvl8pPr indent="-228600" lvl="7" marL="3657600" algn="l">
              <a:lnSpc>
                <a:spcPct val="110000"/>
              </a:lnSpc>
              <a:spcBef>
                <a:spcPts val="700"/>
              </a:spcBef>
              <a:spcAft>
                <a:spcPts val="0"/>
              </a:spcAft>
              <a:buSzPts val="1000"/>
              <a:buNone/>
              <a:defRPr sz="1000"/>
            </a:lvl8pPr>
            <a:lvl9pPr indent="-228600" lvl="8" marL="4114800" algn="l">
              <a:lnSpc>
                <a:spcPct val="110000"/>
              </a:lnSpc>
              <a:spcBef>
                <a:spcPts val="700"/>
              </a:spcBef>
              <a:spcAft>
                <a:spcPts val="0"/>
              </a:spcAft>
              <a:buSzPts val="1000"/>
              <a:buNone/>
              <a:defRPr sz="1000"/>
            </a:lvl9pPr>
          </a:lstStyle>
          <a:p/>
        </p:txBody>
      </p:sp>
      <p:sp>
        <p:nvSpPr>
          <p:cNvPr id="83" name="Google Shape;83;p31"/>
          <p:cNvSpPr txBox="1"/>
          <p:nvPr>
            <p:ph idx="10" type="dt"/>
          </p:nvPr>
        </p:nvSpPr>
        <p:spPr>
          <a:xfrm>
            <a:off x="765051" y="6375679"/>
            <a:ext cx="1233355"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1"/>
          <p:cNvSpPr txBox="1"/>
          <p:nvPr>
            <p:ph idx="11" type="ftr"/>
          </p:nvPr>
        </p:nvSpPr>
        <p:spPr>
          <a:xfrm>
            <a:off x="2103620" y="6375679"/>
            <a:ext cx="3482179"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1"/>
          <p:cNvSpPr txBox="1"/>
          <p:nvPr>
            <p:ph idx="12" type="sldNum"/>
          </p:nvPr>
        </p:nvSpPr>
        <p:spPr>
          <a:xfrm>
            <a:off x="5691014" y="6375679"/>
            <a:ext cx="1232456"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31" title="left edge border"/>
          <p:cNvSpPr/>
          <p:nvPr/>
        </p:nvSpPr>
        <p:spPr>
          <a:xfrm>
            <a:off x="0" y="0"/>
            <a:ext cx="283464"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69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32"/>
          <p:cNvSpPr/>
          <p:nvPr>
            <p:ph idx="2" type="pic"/>
          </p:nvPr>
        </p:nvSpPr>
        <p:spPr>
          <a:xfrm>
            <a:off x="283464" y="0"/>
            <a:ext cx="7355585" cy="6857999"/>
          </a:xfrm>
          <a:prstGeom prst="rect">
            <a:avLst/>
          </a:prstGeom>
          <a:noFill/>
          <a:ln>
            <a:noFill/>
          </a:ln>
        </p:spPr>
      </p:sp>
      <p:sp>
        <p:nvSpPr>
          <p:cNvPr id="89" name="Google Shape;89;p32" title="right scallop background shape"/>
          <p:cNvSpPr/>
          <p:nvPr/>
        </p:nvSpPr>
        <p:spPr>
          <a:xfrm>
            <a:off x="7389812" y="0"/>
            <a:ext cx="4802188" cy="6858000"/>
          </a:xfrm>
          <a:custGeom>
            <a:rect b="b" l="l" r="r" t="t"/>
            <a:pathLst>
              <a:path extrusionOk="0" h="4320" w="3025">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dk2"/>
          </a:solidFill>
          <a:ln>
            <a:noFill/>
          </a:ln>
        </p:spPr>
      </p:sp>
      <p:sp>
        <p:nvSpPr>
          <p:cNvPr id="90" name="Google Shape;90;p32" title="left edge border"/>
          <p:cNvSpPr/>
          <p:nvPr/>
        </p:nvSpPr>
        <p:spPr>
          <a:xfrm>
            <a:off x="0" y="0"/>
            <a:ext cx="283464"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32"/>
          <p:cNvSpPr txBox="1"/>
          <p:nvPr>
            <p:ph type="title"/>
          </p:nvPr>
        </p:nvSpPr>
        <p:spPr>
          <a:xfrm>
            <a:off x="8337883" y="457200"/>
            <a:ext cx="3092117" cy="119667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1900"/>
              <a:buFont typeface="Gill Sans"/>
              <a:buNone/>
              <a:defRPr b="1" i="0" sz="1900">
                <a:solidFill>
                  <a:schemeClr val="accen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2"/>
          <p:cNvSpPr txBox="1"/>
          <p:nvPr>
            <p:ph idx="1" type="body"/>
          </p:nvPr>
        </p:nvSpPr>
        <p:spPr>
          <a:xfrm>
            <a:off x="8337883" y="1741336"/>
            <a:ext cx="3092117" cy="416416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200"/>
              </a:spcBef>
              <a:spcAft>
                <a:spcPts val="0"/>
              </a:spcAft>
              <a:buSzPts val="1600"/>
              <a:buNone/>
              <a:defRPr sz="1600">
                <a:solidFill>
                  <a:schemeClr val="lt2"/>
                </a:solidFill>
              </a:defRPr>
            </a:lvl1pPr>
            <a:lvl2pPr indent="-228600" lvl="1" marL="914400" algn="l">
              <a:lnSpc>
                <a:spcPct val="110000"/>
              </a:lnSpc>
              <a:spcBef>
                <a:spcPts val="700"/>
              </a:spcBef>
              <a:spcAft>
                <a:spcPts val="0"/>
              </a:spcAft>
              <a:buSzPts val="1400"/>
              <a:buNone/>
              <a:defRPr sz="1400"/>
            </a:lvl2pPr>
            <a:lvl3pPr indent="-228600" lvl="2" marL="1371600" algn="l">
              <a:lnSpc>
                <a:spcPct val="110000"/>
              </a:lnSpc>
              <a:spcBef>
                <a:spcPts val="700"/>
              </a:spcBef>
              <a:spcAft>
                <a:spcPts val="0"/>
              </a:spcAft>
              <a:buSzPts val="1200"/>
              <a:buNone/>
              <a:defRPr sz="1200"/>
            </a:lvl3pPr>
            <a:lvl4pPr indent="-228600" lvl="3" marL="1828800" algn="l">
              <a:lnSpc>
                <a:spcPct val="110000"/>
              </a:lnSpc>
              <a:spcBef>
                <a:spcPts val="700"/>
              </a:spcBef>
              <a:spcAft>
                <a:spcPts val="0"/>
              </a:spcAft>
              <a:buSzPts val="1000"/>
              <a:buNone/>
              <a:defRPr sz="1000"/>
            </a:lvl4pPr>
            <a:lvl5pPr indent="-228600" lvl="4" marL="2286000" algn="l">
              <a:lnSpc>
                <a:spcPct val="110000"/>
              </a:lnSpc>
              <a:spcBef>
                <a:spcPts val="700"/>
              </a:spcBef>
              <a:spcAft>
                <a:spcPts val="0"/>
              </a:spcAft>
              <a:buSzPts val="1000"/>
              <a:buNone/>
              <a:defRPr sz="1000"/>
            </a:lvl5pPr>
            <a:lvl6pPr indent="-228600" lvl="5" marL="2743200" algn="l">
              <a:lnSpc>
                <a:spcPct val="110000"/>
              </a:lnSpc>
              <a:spcBef>
                <a:spcPts val="700"/>
              </a:spcBef>
              <a:spcAft>
                <a:spcPts val="0"/>
              </a:spcAft>
              <a:buSzPts val="1000"/>
              <a:buNone/>
              <a:defRPr sz="1000"/>
            </a:lvl6pPr>
            <a:lvl7pPr indent="-228600" lvl="6" marL="3200400" algn="l">
              <a:lnSpc>
                <a:spcPct val="110000"/>
              </a:lnSpc>
              <a:spcBef>
                <a:spcPts val="700"/>
              </a:spcBef>
              <a:spcAft>
                <a:spcPts val="0"/>
              </a:spcAft>
              <a:buSzPts val="1000"/>
              <a:buNone/>
              <a:defRPr sz="1000"/>
            </a:lvl7pPr>
            <a:lvl8pPr indent="-228600" lvl="7" marL="3657600" algn="l">
              <a:lnSpc>
                <a:spcPct val="110000"/>
              </a:lnSpc>
              <a:spcBef>
                <a:spcPts val="700"/>
              </a:spcBef>
              <a:spcAft>
                <a:spcPts val="0"/>
              </a:spcAft>
              <a:buSzPts val="1000"/>
              <a:buNone/>
              <a:defRPr sz="1000"/>
            </a:lvl8pPr>
            <a:lvl9pPr indent="-228600" lvl="8" marL="4114800" algn="l">
              <a:lnSpc>
                <a:spcPct val="110000"/>
              </a:lnSpc>
              <a:spcBef>
                <a:spcPts val="700"/>
              </a:spcBef>
              <a:spcAft>
                <a:spcPts val="0"/>
              </a:spcAft>
              <a:buSzPts val="1000"/>
              <a:buNone/>
              <a:defRPr sz="1000"/>
            </a:lvl9pPr>
          </a:lstStyle>
          <a:p/>
        </p:txBody>
      </p:sp>
      <p:sp>
        <p:nvSpPr>
          <p:cNvPr id="93" name="Google Shape;93;p32"/>
          <p:cNvSpPr txBox="1"/>
          <p:nvPr>
            <p:ph idx="10" type="dt"/>
          </p:nvPr>
        </p:nvSpPr>
        <p:spPr>
          <a:xfrm>
            <a:off x="765950" y="6375679"/>
            <a:ext cx="1232456"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2"/>
          <p:cNvSpPr txBox="1"/>
          <p:nvPr>
            <p:ph idx="11" type="ftr"/>
          </p:nvPr>
        </p:nvSpPr>
        <p:spPr>
          <a:xfrm>
            <a:off x="2103621" y="6375679"/>
            <a:ext cx="3482178"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2"/>
          <p:cNvSpPr txBox="1"/>
          <p:nvPr>
            <p:ph idx="12" type="sldNum"/>
          </p:nvPr>
        </p:nvSpPr>
        <p:spPr>
          <a:xfrm>
            <a:off x="5687568" y="6375679"/>
            <a:ext cx="1234440"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6" name="Shape 96"/>
        <p:cNvGrpSpPr/>
        <p:nvPr/>
      </p:nvGrpSpPr>
      <p:grpSpPr>
        <a:xfrm>
          <a:off x="0" y="0"/>
          <a:ext cx="0" cy="0"/>
          <a:chOff x="0" y="0"/>
          <a:chExt cx="0" cy="0"/>
        </a:xfrm>
      </p:grpSpPr>
      <p:sp>
        <p:nvSpPr>
          <p:cNvPr id="97" name="Google Shape;97;p33"/>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3"/>
          <p:cNvSpPr txBox="1"/>
          <p:nvPr>
            <p:ph idx="1" type="body"/>
          </p:nvPr>
        </p:nvSpPr>
        <p:spPr>
          <a:xfrm rot="5400000">
            <a:off x="4544043" y="-1006365"/>
            <a:ext cx="3593591" cy="10178322"/>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99" name="Google Shape;99;p33"/>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3"/>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3"/>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2" name="Shape 102"/>
        <p:cNvGrpSpPr/>
        <p:nvPr/>
      </p:nvGrpSpPr>
      <p:grpSpPr>
        <a:xfrm>
          <a:off x="0" y="0"/>
          <a:ext cx="0" cy="0"/>
          <a:chOff x="0" y="0"/>
          <a:chExt cx="0" cy="0"/>
        </a:xfrm>
      </p:grpSpPr>
      <p:sp>
        <p:nvSpPr>
          <p:cNvPr id="103" name="Google Shape;103;p34"/>
          <p:cNvSpPr txBox="1"/>
          <p:nvPr>
            <p:ph type="title"/>
          </p:nvPr>
        </p:nvSpPr>
        <p:spPr>
          <a:xfrm rot="5400000">
            <a:off x="8012185" y="2436522"/>
            <a:ext cx="5600404"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4"/>
          <p:cNvSpPr txBox="1"/>
          <p:nvPr>
            <p:ph idx="1" type="body"/>
          </p:nvPr>
        </p:nvSpPr>
        <p:spPr>
          <a:xfrm rot="5400000">
            <a:off x="2653390" y="-1013705"/>
            <a:ext cx="5600405" cy="8392585"/>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105" name="Google Shape;105;p34"/>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4"/>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34"/>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4" name="Shape 114"/>
        <p:cNvGrpSpPr/>
        <p:nvPr/>
      </p:nvGrpSpPr>
      <p:grpSpPr>
        <a:xfrm>
          <a:off x="0" y="0"/>
          <a:ext cx="0" cy="0"/>
          <a:chOff x="0" y="0"/>
          <a:chExt cx="0" cy="0"/>
        </a:xfrm>
      </p:grpSpPr>
      <p:sp>
        <p:nvSpPr>
          <p:cNvPr id="115" name="Google Shape;115;g2e512af88ff_2_6"/>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6" name="Google Shape;116;g2e512af88ff_2_6"/>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7" name="Google Shape;117;g2e512af88ff_2_6"/>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8" name="Shape 118"/>
        <p:cNvGrpSpPr/>
        <p:nvPr/>
      </p:nvGrpSpPr>
      <p:grpSpPr>
        <a:xfrm>
          <a:off x="0" y="0"/>
          <a:ext cx="0" cy="0"/>
          <a:chOff x="0" y="0"/>
          <a:chExt cx="0" cy="0"/>
        </a:xfrm>
      </p:grpSpPr>
      <p:sp>
        <p:nvSpPr>
          <p:cNvPr id="119" name="Google Shape;119;g2e512af88ff_2_10"/>
          <p:cNvSpPr txBox="1"/>
          <p:nvPr>
            <p:ph type="ctrTitle"/>
          </p:nvPr>
        </p:nvSpPr>
        <p:spPr>
          <a:xfrm>
            <a:off x="914400" y="2130425"/>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g2e512af88ff_2_10"/>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1" name="Shape 121"/>
        <p:cNvGrpSpPr/>
        <p:nvPr/>
      </p:nvGrpSpPr>
      <p:grpSpPr>
        <a:xfrm>
          <a:off x="0" y="0"/>
          <a:ext cx="0" cy="0"/>
          <a:chOff x="0" y="0"/>
          <a:chExt cx="0" cy="0"/>
        </a:xfrm>
      </p:grpSpPr>
      <p:sp>
        <p:nvSpPr>
          <p:cNvPr id="122" name="Google Shape;122;g2e512af88ff_2_13"/>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g2e512af88ff_2_13"/>
          <p:cNvSpPr txBox="1"/>
          <p:nvPr>
            <p:ph idx="1" type="body"/>
          </p:nvPr>
        </p:nvSpPr>
        <p:spPr>
          <a:xfrm>
            <a:off x="609600" y="2423882"/>
            <a:ext cx="10972800" cy="3702281"/>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g2e512af88ff_2_16"/>
          <p:cNvSpPr txBox="1"/>
          <p:nvPr>
            <p:ph type="title"/>
          </p:nvPr>
        </p:nvSpPr>
        <p:spPr>
          <a:xfrm>
            <a:off x="963084" y="4406900"/>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g2e512af88ff_2_1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4"/>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4"/>
          <p:cNvSpPr txBox="1"/>
          <p:nvPr>
            <p:ph idx="1" type="body"/>
          </p:nvPr>
        </p:nvSpPr>
        <p:spPr>
          <a:xfrm>
            <a:off x="1251678" y="2286001"/>
            <a:ext cx="10178322" cy="3593591"/>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28" name="Google Shape;28;p24"/>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4"/>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4"/>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 name="Shape 127"/>
        <p:cNvGrpSpPr/>
        <p:nvPr/>
      </p:nvGrpSpPr>
      <p:grpSpPr>
        <a:xfrm>
          <a:off x="0" y="0"/>
          <a:ext cx="0" cy="0"/>
          <a:chOff x="0" y="0"/>
          <a:chExt cx="0" cy="0"/>
        </a:xfrm>
      </p:grpSpPr>
      <p:sp>
        <p:nvSpPr>
          <p:cNvPr id="128" name="Google Shape;128;g2e512af88ff_2_19"/>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g2e512af88ff_2_19"/>
          <p:cNvSpPr txBox="1"/>
          <p:nvPr>
            <p:ph idx="1" type="body"/>
          </p:nvPr>
        </p:nvSpPr>
        <p:spPr>
          <a:xfrm>
            <a:off x="609600" y="1600200"/>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0" name="Google Shape;130;g2e512af88ff_2_19"/>
          <p:cNvSpPr txBox="1"/>
          <p:nvPr>
            <p:ph idx="2" type="body"/>
          </p:nvPr>
        </p:nvSpPr>
        <p:spPr>
          <a:xfrm>
            <a:off x="6197600" y="1600200"/>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31" name="Google Shape;131;g2e512af88ff_2_19"/>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2" name="Google Shape;132;g2e512af88ff_2_19"/>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3" name="Google Shape;133;g2e512af88ff_2_19"/>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4" name="Shape 134"/>
        <p:cNvGrpSpPr/>
        <p:nvPr/>
      </p:nvGrpSpPr>
      <p:grpSpPr>
        <a:xfrm>
          <a:off x="0" y="0"/>
          <a:ext cx="0" cy="0"/>
          <a:chOff x="0" y="0"/>
          <a:chExt cx="0" cy="0"/>
        </a:xfrm>
      </p:grpSpPr>
      <p:sp>
        <p:nvSpPr>
          <p:cNvPr id="135" name="Google Shape;135;g2e512af88ff_2_26"/>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6" name="Google Shape;136;g2e512af88ff_2_26"/>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7" name="Google Shape;137;g2e512af88ff_2_26"/>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38" name="Google Shape;138;g2e512af88ff_2_26"/>
          <p:cNvSpPr txBox="1"/>
          <p:nvPr>
            <p:ph idx="3" type="body"/>
          </p:nvPr>
        </p:nvSpPr>
        <p:spPr>
          <a:xfrm>
            <a:off x="6193367"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39" name="Google Shape;139;g2e512af88ff_2_26"/>
          <p:cNvSpPr txBox="1"/>
          <p:nvPr>
            <p:ph idx="4" type="body"/>
          </p:nvPr>
        </p:nvSpPr>
        <p:spPr>
          <a:xfrm>
            <a:off x="6193367"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40" name="Google Shape;140;g2e512af88ff_2_26"/>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1" name="Google Shape;141;g2e512af88ff_2_26"/>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2" name="Google Shape;142;g2e512af88ff_2_26"/>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3" name="Shape 143"/>
        <p:cNvGrpSpPr/>
        <p:nvPr/>
      </p:nvGrpSpPr>
      <p:grpSpPr>
        <a:xfrm>
          <a:off x="0" y="0"/>
          <a:ext cx="0" cy="0"/>
          <a:chOff x="0" y="0"/>
          <a:chExt cx="0" cy="0"/>
        </a:xfrm>
      </p:grpSpPr>
      <p:sp>
        <p:nvSpPr>
          <p:cNvPr id="144" name="Google Shape;144;g2e512af88ff_2_35"/>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g2e512af88ff_2_35"/>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6" name="Google Shape;146;g2e512af88ff_2_35"/>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7" name="Google Shape;147;g2e512af88ff_2_35"/>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8" name="Shape 148"/>
        <p:cNvGrpSpPr/>
        <p:nvPr/>
      </p:nvGrpSpPr>
      <p:grpSpPr>
        <a:xfrm>
          <a:off x="0" y="0"/>
          <a:ext cx="0" cy="0"/>
          <a:chOff x="0" y="0"/>
          <a:chExt cx="0" cy="0"/>
        </a:xfrm>
      </p:grpSpPr>
      <p:sp>
        <p:nvSpPr>
          <p:cNvPr id="149" name="Google Shape;149;g2e512af88ff_2_40"/>
          <p:cNvSpPr txBox="1"/>
          <p:nvPr>
            <p:ph type="title"/>
          </p:nvPr>
        </p:nvSpPr>
        <p:spPr>
          <a:xfrm>
            <a:off x="609600"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g2e512af88ff_2_40"/>
          <p:cNvSpPr txBox="1"/>
          <p:nvPr>
            <p:ph idx="1" type="body"/>
          </p:nvPr>
        </p:nvSpPr>
        <p:spPr>
          <a:xfrm>
            <a:off x="4766733" y="273050"/>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51" name="Google Shape;151;g2e512af88ff_2_40"/>
          <p:cNvSpPr txBox="1"/>
          <p:nvPr>
            <p:ph idx="2" type="body"/>
          </p:nvPr>
        </p:nvSpPr>
        <p:spPr>
          <a:xfrm>
            <a:off x="609600" y="1435100"/>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2" name="Google Shape;152;g2e512af88ff_2_40"/>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g2e512af88ff_2_40"/>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g2e512af88ff_2_40"/>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5" name="Shape 155"/>
        <p:cNvGrpSpPr/>
        <p:nvPr/>
      </p:nvGrpSpPr>
      <p:grpSpPr>
        <a:xfrm>
          <a:off x="0" y="0"/>
          <a:ext cx="0" cy="0"/>
          <a:chOff x="0" y="0"/>
          <a:chExt cx="0" cy="0"/>
        </a:xfrm>
      </p:grpSpPr>
      <p:sp>
        <p:nvSpPr>
          <p:cNvPr id="156" name="Google Shape;156;g2e512af88ff_2_47"/>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g2e512af88ff_2_47"/>
          <p:cNvSpPr/>
          <p:nvPr>
            <p:ph idx="2" type="pic"/>
          </p:nvPr>
        </p:nvSpPr>
        <p:spPr>
          <a:xfrm>
            <a:off x="2389717" y="612775"/>
            <a:ext cx="7315200" cy="4114800"/>
          </a:xfrm>
          <a:prstGeom prst="rect">
            <a:avLst/>
          </a:prstGeom>
          <a:noFill/>
          <a:ln>
            <a:noFill/>
          </a:ln>
        </p:spPr>
      </p:sp>
      <p:sp>
        <p:nvSpPr>
          <p:cNvPr id="158" name="Google Shape;158;g2e512af88ff_2_47"/>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59" name="Google Shape;159;g2e512af88ff_2_47"/>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0" name="Google Shape;160;g2e512af88ff_2_47"/>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1" name="Google Shape;161;g2e512af88ff_2_47"/>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2" name="Shape 162"/>
        <p:cNvGrpSpPr/>
        <p:nvPr/>
      </p:nvGrpSpPr>
      <p:grpSpPr>
        <a:xfrm>
          <a:off x="0" y="0"/>
          <a:ext cx="0" cy="0"/>
          <a:chOff x="0" y="0"/>
          <a:chExt cx="0" cy="0"/>
        </a:xfrm>
      </p:grpSpPr>
      <p:sp>
        <p:nvSpPr>
          <p:cNvPr id="163" name="Google Shape;163;g2e512af88ff_2_54"/>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g2e512af88ff_2_54"/>
          <p:cNvSpPr txBox="1"/>
          <p:nvPr>
            <p:ph idx="1" type="body"/>
          </p:nvPr>
        </p:nvSpPr>
        <p:spPr>
          <a:xfrm rot="5400000">
            <a:off x="4244860" y="-1211377"/>
            <a:ext cx="3702281"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5" name="Google Shape;165;g2e512af88ff_2_54"/>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6" name="Google Shape;166;g2e512af88ff_2_54"/>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7" name="Google Shape;167;g2e512af88ff_2_54"/>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68" name="Shape 168"/>
        <p:cNvGrpSpPr/>
        <p:nvPr/>
      </p:nvGrpSpPr>
      <p:grpSpPr>
        <a:xfrm>
          <a:off x="0" y="0"/>
          <a:ext cx="0" cy="0"/>
          <a:chOff x="0" y="0"/>
          <a:chExt cx="0" cy="0"/>
        </a:xfrm>
      </p:grpSpPr>
      <p:sp>
        <p:nvSpPr>
          <p:cNvPr id="169" name="Google Shape;169;g2e512af88ff_2_60"/>
          <p:cNvSpPr txBox="1"/>
          <p:nvPr>
            <p:ph type="title"/>
          </p:nvPr>
        </p:nvSpPr>
        <p:spPr>
          <a:xfrm rot="5400000">
            <a:off x="7285038" y="1828801"/>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g2e512af88ff_2_60"/>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1" name="Google Shape;171;g2e512af88ff_2_60"/>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2" name="Google Shape;172;g2e512af88ff_2_60"/>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3" name="Google Shape;173;g2e512af88ff_2_60"/>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0" name="Shape 180"/>
        <p:cNvGrpSpPr/>
        <p:nvPr/>
      </p:nvGrpSpPr>
      <p:grpSpPr>
        <a:xfrm>
          <a:off x="0" y="0"/>
          <a:ext cx="0" cy="0"/>
          <a:chOff x="0" y="0"/>
          <a:chExt cx="0" cy="0"/>
        </a:xfrm>
      </p:grpSpPr>
      <p:sp>
        <p:nvSpPr>
          <p:cNvPr id="181" name="Google Shape;181;g2e512af88ff_2_80"/>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2" name="Google Shape;182;g2e512af88ff_2_80"/>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3" name="Google Shape;183;g2e512af88ff_2_80"/>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4" name="Shape 184"/>
        <p:cNvGrpSpPr/>
        <p:nvPr/>
      </p:nvGrpSpPr>
      <p:grpSpPr>
        <a:xfrm>
          <a:off x="0" y="0"/>
          <a:ext cx="0" cy="0"/>
          <a:chOff x="0" y="0"/>
          <a:chExt cx="0" cy="0"/>
        </a:xfrm>
      </p:grpSpPr>
      <p:sp>
        <p:nvSpPr>
          <p:cNvPr id="185" name="Google Shape;185;g2e512af88ff_2_84"/>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g2e512af88ff_2_84"/>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7" name="Google Shape;187;g2e512af88ff_2_84"/>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8" name="Google Shape;188;g2e512af88ff_2_84"/>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9" name="Shape 189"/>
        <p:cNvGrpSpPr/>
        <p:nvPr/>
      </p:nvGrpSpPr>
      <p:grpSpPr>
        <a:xfrm>
          <a:off x="0" y="0"/>
          <a:ext cx="0" cy="0"/>
          <a:chOff x="0" y="0"/>
          <a:chExt cx="0" cy="0"/>
        </a:xfrm>
      </p:grpSpPr>
      <p:sp>
        <p:nvSpPr>
          <p:cNvPr id="190" name="Google Shape;190;g2e512af88ff_2_89"/>
          <p:cNvSpPr txBox="1"/>
          <p:nvPr>
            <p:ph type="ctrTitle"/>
          </p:nvPr>
        </p:nvSpPr>
        <p:spPr>
          <a:xfrm>
            <a:off x="914400" y="2130425"/>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g2e512af88ff_2_89"/>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25"/>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5"/>
          <p:cNvSpPr txBox="1"/>
          <p:nvPr>
            <p:ph idx="1" type="body"/>
          </p:nvPr>
        </p:nvSpPr>
        <p:spPr>
          <a:xfrm>
            <a:off x="1257300" y="2286000"/>
            <a:ext cx="4800600" cy="36195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34" name="Google Shape;34;p25"/>
          <p:cNvSpPr txBox="1"/>
          <p:nvPr>
            <p:ph idx="2" type="body"/>
          </p:nvPr>
        </p:nvSpPr>
        <p:spPr>
          <a:xfrm>
            <a:off x="6647796" y="2286000"/>
            <a:ext cx="4800600" cy="36195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35" name="Google Shape;35;p25"/>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5"/>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5"/>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2" name="Shape 192"/>
        <p:cNvGrpSpPr/>
        <p:nvPr/>
      </p:nvGrpSpPr>
      <p:grpSpPr>
        <a:xfrm>
          <a:off x="0" y="0"/>
          <a:ext cx="0" cy="0"/>
          <a:chOff x="0" y="0"/>
          <a:chExt cx="0" cy="0"/>
        </a:xfrm>
      </p:grpSpPr>
      <p:sp>
        <p:nvSpPr>
          <p:cNvPr id="193" name="Google Shape;193;g2e512af88ff_2_92"/>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g2e512af88ff_2_92"/>
          <p:cNvSpPr txBox="1"/>
          <p:nvPr>
            <p:ph idx="1" type="body"/>
          </p:nvPr>
        </p:nvSpPr>
        <p:spPr>
          <a:xfrm>
            <a:off x="609600" y="2423882"/>
            <a:ext cx="10972800" cy="3702281"/>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5" name="Shape 195"/>
        <p:cNvGrpSpPr/>
        <p:nvPr/>
      </p:nvGrpSpPr>
      <p:grpSpPr>
        <a:xfrm>
          <a:off x="0" y="0"/>
          <a:ext cx="0" cy="0"/>
          <a:chOff x="0" y="0"/>
          <a:chExt cx="0" cy="0"/>
        </a:xfrm>
      </p:grpSpPr>
      <p:sp>
        <p:nvSpPr>
          <p:cNvPr id="196" name="Google Shape;196;g2e512af88ff_2_95"/>
          <p:cNvSpPr txBox="1"/>
          <p:nvPr>
            <p:ph type="title"/>
          </p:nvPr>
        </p:nvSpPr>
        <p:spPr>
          <a:xfrm>
            <a:off x="963084" y="4406900"/>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g2e512af88ff_2_95"/>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8" name="Shape 198"/>
        <p:cNvGrpSpPr/>
        <p:nvPr/>
      </p:nvGrpSpPr>
      <p:grpSpPr>
        <a:xfrm>
          <a:off x="0" y="0"/>
          <a:ext cx="0" cy="0"/>
          <a:chOff x="0" y="0"/>
          <a:chExt cx="0" cy="0"/>
        </a:xfrm>
      </p:grpSpPr>
      <p:sp>
        <p:nvSpPr>
          <p:cNvPr id="199" name="Google Shape;199;g2e512af88ff_2_98"/>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g2e512af88ff_2_98"/>
          <p:cNvSpPr txBox="1"/>
          <p:nvPr>
            <p:ph idx="1" type="body"/>
          </p:nvPr>
        </p:nvSpPr>
        <p:spPr>
          <a:xfrm>
            <a:off x="609600" y="1600200"/>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01" name="Google Shape;201;g2e512af88ff_2_98"/>
          <p:cNvSpPr txBox="1"/>
          <p:nvPr>
            <p:ph idx="2" type="body"/>
          </p:nvPr>
        </p:nvSpPr>
        <p:spPr>
          <a:xfrm>
            <a:off x="6197600" y="1600200"/>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02" name="Google Shape;202;g2e512af88ff_2_98"/>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3" name="Google Shape;203;g2e512af88ff_2_98"/>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04" name="Google Shape;204;g2e512af88ff_2_98"/>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05" name="Shape 205"/>
        <p:cNvGrpSpPr/>
        <p:nvPr/>
      </p:nvGrpSpPr>
      <p:grpSpPr>
        <a:xfrm>
          <a:off x="0" y="0"/>
          <a:ext cx="0" cy="0"/>
          <a:chOff x="0" y="0"/>
          <a:chExt cx="0" cy="0"/>
        </a:xfrm>
      </p:grpSpPr>
      <p:sp>
        <p:nvSpPr>
          <p:cNvPr id="206" name="Google Shape;206;g2e512af88ff_2_105"/>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g2e512af88ff_2_105"/>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08" name="Google Shape;208;g2e512af88ff_2_105"/>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09" name="Google Shape;209;g2e512af88ff_2_105"/>
          <p:cNvSpPr txBox="1"/>
          <p:nvPr>
            <p:ph idx="3" type="body"/>
          </p:nvPr>
        </p:nvSpPr>
        <p:spPr>
          <a:xfrm>
            <a:off x="6193367"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10" name="Google Shape;210;g2e512af88ff_2_105"/>
          <p:cNvSpPr txBox="1"/>
          <p:nvPr>
            <p:ph idx="4" type="body"/>
          </p:nvPr>
        </p:nvSpPr>
        <p:spPr>
          <a:xfrm>
            <a:off x="6193367"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11" name="Google Shape;211;g2e512af88ff_2_105"/>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2" name="Google Shape;212;g2e512af88ff_2_105"/>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3" name="Google Shape;213;g2e512af88ff_2_105"/>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4" name="Shape 214"/>
        <p:cNvGrpSpPr/>
        <p:nvPr/>
      </p:nvGrpSpPr>
      <p:grpSpPr>
        <a:xfrm>
          <a:off x="0" y="0"/>
          <a:ext cx="0" cy="0"/>
          <a:chOff x="0" y="0"/>
          <a:chExt cx="0" cy="0"/>
        </a:xfrm>
      </p:grpSpPr>
      <p:sp>
        <p:nvSpPr>
          <p:cNvPr id="215" name="Google Shape;215;g2e512af88ff_2_114"/>
          <p:cNvSpPr txBox="1"/>
          <p:nvPr>
            <p:ph type="title"/>
          </p:nvPr>
        </p:nvSpPr>
        <p:spPr>
          <a:xfrm>
            <a:off x="609600"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g2e512af88ff_2_114"/>
          <p:cNvSpPr txBox="1"/>
          <p:nvPr>
            <p:ph idx="1" type="body"/>
          </p:nvPr>
        </p:nvSpPr>
        <p:spPr>
          <a:xfrm>
            <a:off x="4766733" y="273050"/>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217" name="Google Shape;217;g2e512af88ff_2_114"/>
          <p:cNvSpPr txBox="1"/>
          <p:nvPr>
            <p:ph idx="2" type="body"/>
          </p:nvPr>
        </p:nvSpPr>
        <p:spPr>
          <a:xfrm>
            <a:off x="609600" y="1435100"/>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18" name="Google Shape;218;g2e512af88ff_2_114"/>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19" name="Google Shape;219;g2e512af88ff_2_114"/>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0" name="Google Shape;220;g2e512af88ff_2_114"/>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1" name="Shape 221"/>
        <p:cNvGrpSpPr/>
        <p:nvPr/>
      </p:nvGrpSpPr>
      <p:grpSpPr>
        <a:xfrm>
          <a:off x="0" y="0"/>
          <a:ext cx="0" cy="0"/>
          <a:chOff x="0" y="0"/>
          <a:chExt cx="0" cy="0"/>
        </a:xfrm>
      </p:grpSpPr>
      <p:sp>
        <p:nvSpPr>
          <p:cNvPr id="222" name="Google Shape;222;g2e512af88ff_2_121"/>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g2e512af88ff_2_121"/>
          <p:cNvSpPr/>
          <p:nvPr>
            <p:ph idx="2" type="pic"/>
          </p:nvPr>
        </p:nvSpPr>
        <p:spPr>
          <a:xfrm>
            <a:off x="2389717" y="612775"/>
            <a:ext cx="7315200" cy="4114800"/>
          </a:xfrm>
          <a:prstGeom prst="rect">
            <a:avLst/>
          </a:prstGeom>
          <a:noFill/>
          <a:ln>
            <a:noFill/>
          </a:ln>
        </p:spPr>
      </p:sp>
      <p:sp>
        <p:nvSpPr>
          <p:cNvPr id="224" name="Google Shape;224;g2e512af88ff_2_121"/>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225" name="Google Shape;225;g2e512af88ff_2_121"/>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6" name="Google Shape;226;g2e512af88ff_2_121"/>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27" name="Google Shape;227;g2e512af88ff_2_121"/>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8" name="Shape 228"/>
        <p:cNvGrpSpPr/>
        <p:nvPr/>
      </p:nvGrpSpPr>
      <p:grpSpPr>
        <a:xfrm>
          <a:off x="0" y="0"/>
          <a:ext cx="0" cy="0"/>
          <a:chOff x="0" y="0"/>
          <a:chExt cx="0" cy="0"/>
        </a:xfrm>
      </p:grpSpPr>
      <p:sp>
        <p:nvSpPr>
          <p:cNvPr id="229" name="Google Shape;229;g2e512af88ff_2_128"/>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g2e512af88ff_2_128"/>
          <p:cNvSpPr txBox="1"/>
          <p:nvPr>
            <p:ph idx="1" type="body"/>
          </p:nvPr>
        </p:nvSpPr>
        <p:spPr>
          <a:xfrm rot="5400000">
            <a:off x="4244860" y="-1211378"/>
            <a:ext cx="3702281" cy="10972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1" name="Google Shape;231;g2e512af88ff_2_128"/>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2" name="Google Shape;232;g2e512af88ff_2_128"/>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3" name="Google Shape;233;g2e512af88ff_2_128"/>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4" name="Shape 234"/>
        <p:cNvGrpSpPr/>
        <p:nvPr/>
      </p:nvGrpSpPr>
      <p:grpSpPr>
        <a:xfrm>
          <a:off x="0" y="0"/>
          <a:ext cx="0" cy="0"/>
          <a:chOff x="0" y="0"/>
          <a:chExt cx="0" cy="0"/>
        </a:xfrm>
      </p:grpSpPr>
      <p:sp>
        <p:nvSpPr>
          <p:cNvPr id="235" name="Google Shape;235;g2e512af88ff_2_134"/>
          <p:cNvSpPr txBox="1"/>
          <p:nvPr>
            <p:ph type="title"/>
          </p:nvPr>
        </p:nvSpPr>
        <p:spPr>
          <a:xfrm rot="5400000">
            <a:off x="7285038" y="1828801"/>
            <a:ext cx="5851525" cy="27432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g2e512af88ff_2_134"/>
          <p:cNvSpPr txBox="1"/>
          <p:nvPr>
            <p:ph idx="1" type="body"/>
          </p:nvPr>
        </p:nvSpPr>
        <p:spPr>
          <a:xfrm rot="5400000">
            <a:off x="1697038" y="-812800"/>
            <a:ext cx="5851525" cy="802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7" name="Google Shape;237;g2e512af88ff_2_134"/>
          <p:cNvSpPr txBox="1"/>
          <p:nvPr>
            <p:ph idx="10" type="dt"/>
          </p:nvPr>
        </p:nvSpPr>
        <p:spPr>
          <a:xfrm>
            <a:off x="609600" y="6356350"/>
            <a:ext cx="284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8" name="Google Shape;238;g2e512af88ff_2_134"/>
          <p:cNvSpPr txBox="1"/>
          <p:nvPr>
            <p:ph idx="11" type="ftr"/>
          </p:nvPr>
        </p:nvSpPr>
        <p:spPr>
          <a:xfrm>
            <a:off x="4165600" y="6356350"/>
            <a:ext cx="3860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39" name="Google Shape;239;g2e512af88ff_2_134"/>
          <p:cNvSpPr txBox="1"/>
          <p:nvPr>
            <p:ph idx="12" type="sldNum"/>
          </p:nvPr>
        </p:nvSpPr>
        <p:spPr>
          <a:xfrm>
            <a:off x="8737600" y="6356350"/>
            <a:ext cx="28448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4" name="Shape 244"/>
        <p:cNvGrpSpPr/>
        <p:nvPr/>
      </p:nvGrpSpPr>
      <p:grpSpPr>
        <a:xfrm>
          <a:off x="0" y="0"/>
          <a:ext cx="0" cy="0"/>
          <a:chOff x="0" y="0"/>
          <a:chExt cx="0" cy="0"/>
        </a:xfrm>
      </p:grpSpPr>
      <p:sp>
        <p:nvSpPr>
          <p:cNvPr id="245" name="Google Shape;245;g2e512af88ff_2_160"/>
          <p:cNvSpPr txBox="1"/>
          <p:nvPr>
            <p:ph type="ctrTitle"/>
          </p:nvPr>
        </p:nvSpPr>
        <p:spPr>
          <a:xfrm>
            <a:off x="415611" y="992767"/>
            <a:ext cx="11360800" cy="27368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46" name="Google Shape;246;g2e512af88ff_2_160"/>
          <p:cNvSpPr txBox="1"/>
          <p:nvPr>
            <p:ph idx="1" type="subTitle"/>
          </p:nvPr>
        </p:nvSpPr>
        <p:spPr>
          <a:xfrm>
            <a:off x="415600" y="3778833"/>
            <a:ext cx="11360800" cy="10568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47" name="Google Shape;247;g2e512af88ff_2_160"/>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8" name="Shape 248"/>
        <p:cNvGrpSpPr/>
        <p:nvPr/>
      </p:nvGrpSpPr>
      <p:grpSpPr>
        <a:xfrm>
          <a:off x="0" y="0"/>
          <a:ext cx="0" cy="0"/>
          <a:chOff x="0" y="0"/>
          <a:chExt cx="0" cy="0"/>
        </a:xfrm>
      </p:grpSpPr>
      <p:sp>
        <p:nvSpPr>
          <p:cNvPr id="249" name="Google Shape;249;g2e512af88ff_2_164"/>
          <p:cNvSpPr txBox="1"/>
          <p:nvPr>
            <p:ph type="title"/>
          </p:nvPr>
        </p:nvSpPr>
        <p:spPr>
          <a:xfrm>
            <a:off x="415600" y="2867800"/>
            <a:ext cx="11360800" cy="1122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0" name="Google Shape;250;g2e512af88ff_2_164"/>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showMasterSp="0" type="tx">
  <p:cSld name="TITLE_AND_BODY">
    <p:spTree>
      <p:nvGrpSpPr>
        <p:cNvPr id="38" name="Shape 38"/>
        <p:cNvGrpSpPr/>
        <p:nvPr/>
      </p:nvGrpSpPr>
      <p:grpSpPr>
        <a:xfrm>
          <a:off x="0" y="0"/>
          <a:ext cx="0" cy="0"/>
          <a:chOff x="0" y="0"/>
          <a:chExt cx="0" cy="0"/>
        </a:xfrm>
      </p:grpSpPr>
      <p:sp>
        <p:nvSpPr>
          <p:cNvPr id="39" name="Google Shape;39;p14"/>
          <p:cNvSpPr txBox="1"/>
          <p:nvPr>
            <p:ph type="title"/>
          </p:nvPr>
        </p:nvSpPr>
        <p:spPr>
          <a:xfrm>
            <a:off x="2416970" y="2268142"/>
            <a:ext cx="7358063" cy="2321719"/>
          </a:xfrm>
          <a:prstGeom prst="rect">
            <a:avLst/>
          </a:prstGeom>
          <a:noFill/>
          <a:ln>
            <a:noFill/>
          </a:ln>
        </p:spPr>
        <p:txBody>
          <a:bodyPr anchorCtr="0" anchor="ctr" bIns="71425" lIns="71425" spcFirstLastPara="1" rIns="71425" wrap="square" tIns="71425">
            <a:normAutofit/>
          </a:bodyPr>
          <a:lstStyle>
            <a:lvl1pPr lvl="0" algn="ctr">
              <a:lnSpc>
                <a:spcPct val="100000"/>
              </a:lnSpc>
              <a:spcBef>
                <a:spcPts val="0"/>
              </a:spcBef>
              <a:spcAft>
                <a:spcPts val="0"/>
              </a:spcAft>
              <a:buClr>
                <a:srgbClr val="000000"/>
              </a:buClr>
              <a:buSzPts val="11200"/>
              <a:buFont typeface="Helvetica Neue"/>
              <a:buNone/>
              <a:defRPr>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1" name="Shape 251"/>
        <p:cNvGrpSpPr/>
        <p:nvPr/>
      </p:nvGrpSpPr>
      <p:grpSpPr>
        <a:xfrm>
          <a:off x="0" y="0"/>
          <a:ext cx="0" cy="0"/>
          <a:chOff x="0" y="0"/>
          <a:chExt cx="0" cy="0"/>
        </a:xfrm>
      </p:grpSpPr>
      <p:sp>
        <p:nvSpPr>
          <p:cNvPr id="252" name="Google Shape;252;g2e512af88ff_2_167"/>
          <p:cNvSpPr txBox="1"/>
          <p:nvPr>
            <p:ph type="title"/>
          </p:nvPr>
        </p:nvSpPr>
        <p:spPr>
          <a:xfrm>
            <a:off x="415600" y="593367"/>
            <a:ext cx="11360800" cy="76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3" name="Google Shape;253;g2e512af88ff_2_167"/>
          <p:cNvSpPr txBox="1"/>
          <p:nvPr>
            <p:ph idx="1" type="body"/>
          </p:nvPr>
        </p:nvSpPr>
        <p:spPr>
          <a:xfrm>
            <a:off x="415600" y="1536633"/>
            <a:ext cx="113608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54" name="Google Shape;254;g2e512af88ff_2_167"/>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5" name="Shape 255"/>
        <p:cNvGrpSpPr/>
        <p:nvPr/>
      </p:nvGrpSpPr>
      <p:grpSpPr>
        <a:xfrm>
          <a:off x="0" y="0"/>
          <a:ext cx="0" cy="0"/>
          <a:chOff x="0" y="0"/>
          <a:chExt cx="0" cy="0"/>
        </a:xfrm>
      </p:grpSpPr>
      <p:sp>
        <p:nvSpPr>
          <p:cNvPr id="256" name="Google Shape;256;g2e512af88ff_2_171"/>
          <p:cNvSpPr txBox="1"/>
          <p:nvPr>
            <p:ph type="title"/>
          </p:nvPr>
        </p:nvSpPr>
        <p:spPr>
          <a:xfrm>
            <a:off x="415600" y="593367"/>
            <a:ext cx="11360800" cy="76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7" name="Google Shape;257;g2e512af88ff_2_171"/>
          <p:cNvSpPr txBox="1"/>
          <p:nvPr>
            <p:ph idx="1" type="body"/>
          </p:nvPr>
        </p:nvSpPr>
        <p:spPr>
          <a:xfrm>
            <a:off x="415600" y="1536633"/>
            <a:ext cx="53332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8" name="Google Shape;258;g2e512af88ff_2_171"/>
          <p:cNvSpPr txBox="1"/>
          <p:nvPr>
            <p:ph idx="2" type="body"/>
          </p:nvPr>
        </p:nvSpPr>
        <p:spPr>
          <a:xfrm>
            <a:off x="6443200" y="1536633"/>
            <a:ext cx="53332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9" name="Google Shape;259;g2e512af88ff_2_171"/>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0" name="Shape 260"/>
        <p:cNvGrpSpPr/>
        <p:nvPr/>
      </p:nvGrpSpPr>
      <p:grpSpPr>
        <a:xfrm>
          <a:off x="0" y="0"/>
          <a:ext cx="0" cy="0"/>
          <a:chOff x="0" y="0"/>
          <a:chExt cx="0" cy="0"/>
        </a:xfrm>
      </p:grpSpPr>
      <p:sp>
        <p:nvSpPr>
          <p:cNvPr id="261" name="Google Shape;261;g2e512af88ff_2_176"/>
          <p:cNvSpPr txBox="1"/>
          <p:nvPr>
            <p:ph type="title"/>
          </p:nvPr>
        </p:nvSpPr>
        <p:spPr>
          <a:xfrm>
            <a:off x="415600" y="593367"/>
            <a:ext cx="11360800" cy="7636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2" name="Google Shape;262;g2e512af88ff_2_176"/>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3" name="Shape 263"/>
        <p:cNvGrpSpPr/>
        <p:nvPr/>
      </p:nvGrpSpPr>
      <p:grpSpPr>
        <a:xfrm>
          <a:off x="0" y="0"/>
          <a:ext cx="0" cy="0"/>
          <a:chOff x="0" y="0"/>
          <a:chExt cx="0" cy="0"/>
        </a:xfrm>
      </p:grpSpPr>
      <p:sp>
        <p:nvSpPr>
          <p:cNvPr id="264" name="Google Shape;264;g2e512af88ff_2_179"/>
          <p:cNvSpPr txBox="1"/>
          <p:nvPr>
            <p:ph type="title"/>
          </p:nvPr>
        </p:nvSpPr>
        <p:spPr>
          <a:xfrm>
            <a:off x="415600" y="740800"/>
            <a:ext cx="3744000" cy="10076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65" name="Google Shape;265;g2e512af88ff_2_179"/>
          <p:cNvSpPr txBox="1"/>
          <p:nvPr>
            <p:ph idx="1" type="body"/>
          </p:nvPr>
        </p:nvSpPr>
        <p:spPr>
          <a:xfrm>
            <a:off x="415600" y="1852800"/>
            <a:ext cx="3744000" cy="4239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6" name="Google Shape;266;g2e512af88ff_2_179"/>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7" name="Shape 267"/>
        <p:cNvGrpSpPr/>
        <p:nvPr/>
      </p:nvGrpSpPr>
      <p:grpSpPr>
        <a:xfrm>
          <a:off x="0" y="0"/>
          <a:ext cx="0" cy="0"/>
          <a:chOff x="0" y="0"/>
          <a:chExt cx="0" cy="0"/>
        </a:xfrm>
      </p:grpSpPr>
      <p:sp>
        <p:nvSpPr>
          <p:cNvPr id="268" name="Google Shape;268;g2e512af88ff_2_183"/>
          <p:cNvSpPr txBox="1"/>
          <p:nvPr>
            <p:ph type="title"/>
          </p:nvPr>
        </p:nvSpPr>
        <p:spPr>
          <a:xfrm>
            <a:off x="653667" y="600200"/>
            <a:ext cx="8490400" cy="54544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69" name="Google Shape;269;g2e512af88ff_2_183"/>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0" name="Shape 270"/>
        <p:cNvGrpSpPr/>
        <p:nvPr/>
      </p:nvGrpSpPr>
      <p:grpSpPr>
        <a:xfrm>
          <a:off x="0" y="0"/>
          <a:ext cx="0" cy="0"/>
          <a:chOff x="0" y="0"/>
          <a:chExt cx="0" cy="0"/>
        </a:xfrm>
      </p:grpSpPr>
      <p:sp>
        <p:nvSpPr>
          <p:cNvPr id="271" name="Google Shape;271;g2e512af88ff_2_186"/>
          <p:cNvSpPr/>
          <p:nvPr/>
        </p:nvSpPr>
        <p:spPr>
          <a:xfrm>
            <a:off x="6096000" y="-167"/>
            <a:ext cx="6096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512af88ff_2_186"/>
          <p:cNvSpPr txBox="1"/>
          <p:nvPr>
            <p:ph type="title"/>
          </p:nvPr>
        </p:nvSpPr>
        <p:spPr>
          <a:xfrm>
            <a:off x="354000" y="1644233"/>
            <a:ext cx="53936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73" name="Google Shape;273;g2e512af88ff_2_186"/>
          <p:cNvSpPr txBox="1"/>
          <p:nvPr>
            <p:ph idx="1" type="subTitle"/>
          </p:nvPr>
        </p:nvSpPr>
        <p:spPr>
          <a:xfrm>
            <a:off x="354000" y="3737433"/>
            <a:ext cx="5393600" cy="16468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74" name="Google Shape;274;g2e512af88ff_2_186"/>
          <p:cNvSpPr txBox="1"/>
          <p:nvPr>
            <p:ph idx="2" type="body"/>
          </p:nvPr>
        </p:nvSpPr>
        <p:spPr>
          <a:xfrm>
            <a:off x="6586000" y="965433"/>
            <a:ext cx="5116000" cy="49268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5" name="Google Shape;275;g2e512af88ff_2_186"/>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76" name="Shape 276"/>
        <p:cNvGrpSpPr/>
        <p:nvPr/>
      </p:nvGrpSpPr>
      <p:grpSpPr>
        <a:xfrm>
          <a:off x="0" y="0"/>
          <a:ext cx="0" cy="0"/>
          <a:chOff x="0" y="0"/>
          <a:chExt cx="0" cy="0"/>
        </a:xfrm>
      </p:grpSpPr>
      <p:sp>
        <p:nvSpPr>
          <p:cNvPr id="277" name="Google Shape;277;g2e512af88ff_2_192"/>
          <p:cNvSpPr txBox="1"/>
          <p:nvPr>
            <p:ph idx="1" type="body"/>
          </p:nvPr>
        </p:nvSpPr>
        <p:spPr>
          <a:xfrm>
            <a:off x="415600" y="5640767"/>
            <a:ext cx="7998400" cy="806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78" name="Google Shape;278;g2e512af88ff_2_192"/>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9" name="Shape 279"/>
        <p:cNvGrpSpPr/>
        <p:nvPr/>
      </p:nvGrpSpPr>
      <p:grpSpPr>
        <a:xfrm>
          <a:off x="0" y="0"/>
          <a:ext cx="0" cy="0"/>
          <a:chOff x="0" y="0"/>
          <a:chExt cx="0" cy="0"/>
        </a:xfrm>
      </p:grpSpPr>
      <p:sp>
        <p:nvSpPr>
          <p:cNvPr id="280" name="Google Shape;280;g2e512af88ff_2_195"/>
          <p:cNvSpPr txBox="1"/>
          <p:nvPr>
            <p:ph hasCustomPrompt="1" type="title"/>
          </p:nvPr>
        </p:nvSpPr>
        <p:spPr>
          <a:xfrm>
            <a:off x="415600" y="1474833"/>
            <a:ext cx="11360800" cy="26180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1" name="Google Shape;281;g2e512af88ff_2_195"/>
          <p:cNvSpPr txBox="1"/>
          <p:nvPr>
            <p:ph idx="1" type="body"/>
          </p:nvPr>
        </p:nvSpPr>
        <p:spPr>
          <a:xfrm>
            <a:off x="415600" y="4202967"/>
            <a:ext cx="11360800" cy="17344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82" name="Google Shape;282;g2e512af88ff_2_195"/>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3" name="Shape 283"/>
        <p:cNvGrpSpPr/>
        <p:nvPr/>
      </p:nvGrpSpPr>
      <p:grpSpPr>
        <a:xfrm>
          <a:off x="0" y="0"/>
          <a:ext cx="0" cy="0"/>
          <a:chOff x="0" y="0"/>
          <a:chExt cx="0" cy="0"/>
        </a:xfrm>
      </p:grpSpPr>
      <p:sp>
        <p:nvSpPr>
          <p:cNvPr id="284" name="Google Shape;284;g2e512af88ff_2_199"/>
          <p:cNvSpPr txBox="1"/>
          <p:nvPr>
            <p:ph idx="12" type="sldNum"/>
          </p:nvPr>
        </p:nvSpPr>
        <p:spPr>
          <a:xfrm>
            <a:off x="11296610" y="6217622"/>
            <a:ext cx="731600" cy="524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5" name="Shape 285"/>
        <p:cNvGrpSpPr/>
        <p:nvPr/>
      </p:nvGrpSpPr>
      <p:grpSpPr>
        <a:xfrm>
          <a:off x="0" y="0"/>
          <a:ext cx="0" cy="0"/>
          <a:chOff x="0" y="0"/>
          <a:chExt cx="0" cy="0"/>
        </a:xfrm>
      </p:grpSpPr>
      <p:sp>
        <p:nvSpPr>
          <p:cNvPr id="286" name="Google Shape;286;g2e512af88ff_2_201"/>
          <p:cNvSpPr txBox="1"/>
          <p:nvPr>
            <p:ph type="title"/>
          </p:nvPr>
        </p:nvSpPr>
        <p:spPr>
          <a:xfrm>
            <a:off x="838200" y="365125"/>
            <a:ext cx="10515600" cy="1325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7" name="Google Shape;287;g2e512af88ff_2_201"/>
          <p:cNvSpPr txBox="1"/>
          <p:nvPr>
            <p:ph idx="1" type="body"/>
          </p:nvPr>
        </p:nvSpPr>
        <p:spPr>
          <a:xfrm>
            <a:off x="838200" y="1825625"/>
            <a:ext cx="10515600" cy="43512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288" name="Google Shape;288;g2e512af88ff_2_201"/>
          <p:cNvSpPr txBox="1"/>
          <p:nvPr>
            <p:ph idx="10" type="dt"/>
          </p:nvPr>
        </p:nvSpPr>
        <p:spPr>
          <a:xfrm>
            <a:off x="838200" y="6356350"/>
            <a:ext cx="2743200" cy="3652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89" name="Google Shape;289;g2e512af88ff_2_201"/>
          <p:cNvSpPr txBox="1"/>
          <p:nvPr>
            <p:ph idx="11" type="ftr"/>
          </p:nvPr>
        </p:nvSpPr>
        <p:spPr>
          <a:xfrm>
            <a:off x="4038600" y="6356350"/>
            <a:ext cx="4114800" cy="3652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90" name="Google Shape;290;g2e512af88ff_2_201"/>
          <p:cNvSpPr txBox="1"/>
          <p:nvPr>
            <p:ph idx="12" type="sldNum"/>
          </p:nvPr>
        </p:nvSpPr>
        <p:spPr>
          <a:xfrm>
            <a:off x="8610600" y="6356350"/>
            <a:ext cx="2743200" cy="3652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Logo">
  <p:cSld name="Blank Page Logo">
    <p:spTree>
      <p:nvGrpSpPr>
        <p:cNvPr id="40" name="Shape 40"/>
        <p:cNvGrpSpPr/>
        <p:nvPr/>
      </p:nvGrpSpPr>
      <p:grpSpPr>
        <a:xfrm>
          <a:off x="0" y="0"/>
          <a:ext cx="0" cy="0"/>
          <a:chOff x="0" y="0"/>
          <a:chExt cx="0" cy="0"/>
        </a:xfrm>
      </p:grpSpPr>
      <p:pic>
        <p:nvPicPr>
          <p:cNvPr id="41" name="Google Shape;41;p16"/>
          <p:cNvPicPr preferRelativeResize="0"/>
          <p:nvPr/>
        </p:nvPicPr>
        <p:blipFill rotWithShape="1">
          <a:blip r:embed="rId2">
            <a:alphaModFix/>
          </a:blip>
          <a:srcRect b="0" l="0" r="85853" t="0"/>
          <a:stretch/>
        </p:blipFill>
        <p:spPr>
          <a:xfrm>
            <a:off x="11734787" y="6360891"/>
            <a:ext cx="183097" cy="195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ntent Slide For Chart/Table">
  <p:cSld name="5. Content Slide For Chart/Table">
    <p:spTree>
      <p:nvGrpSpPr>
        <p:cNvPr id="42" name="Shape 42"/>
        <p:cNvGrpSpPr/>
        <p:nvPr/>
      </p:nvGrpSpPr>
      <p:grpSpPr>
        <a:xfrm>
          <a:off x="0" y="0"/>
          <a:ext cx="0" cy="0"/>
          <a:chOff x="0" y="0"/>
          <a:chExt cx="0" cy="0"/>
        </a:xfrm>
      </p:grpSpPr>
      <p:sp>
        <p:nvSpPr>
          <p:cNvPr id="43" name="Google Shape;43;p19"/>
          <p:cNvSpPr txBox="1"/>
          <p:nvPr>
            <p:ph type="title"/>
          </p:nvPr>
        </p:nvSpPr>
        <p:spPr>
          <a:xfrm>
            <a:off x="457200" y="457200"/>
            <a:ext cx="11277600" cy="462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300"/>
              <a:buNone/>
              <a:defRPr sz="1300">
                <a:solidFill>
                  <a:schemeClr val="dk1"/>
                </a:solidFill>
              </a:defRPr>
            </a:lvl1pPr>
            <a:lvl2pPr lvl="1" algn="l">
              <a:lnSpc>
                <a:spcPct val="100000"/>
              </a:lnSpc>
              <a:spcBef>
                <a:spcPts val="0"/>
              </a:spcBef>
              <a:spcAft>
                <a:spcPts val="0"/>
              </a:spcAft>
              <a:buClr>
                <a:schemeClr val="dk1"/>
              </a:buClr>
              <a:buSzPts val="1300"/>
              <a:buNone/>
              <a:defRPr sz="1300">
                <a:solidFill>
                  <a:schemeClr val="dk1"/>
                </a:solidFill>
              </a:defRPr>
            </a:lvl2pPr>
            <a:lvl3pPr lvl="2" algn="l">
              <a:lnSpc>
                <a:spcPct val="100000"/>
              </a:lnSpc>
              <a:spcBef>
                <a:spcPts val="0"/>
              </a:spcBef>
              <a:spcAft>
                <a:spcPts val="0"/>
              </a:spcAft>
              <a:buClr>
                <a:schemeClr val="dk1"/>
              </a:buClr>
              <a:buSzPts val="1300"/>
              <a:buNone/>
              <a:defRPr sz="1300">
                <a:solidFill>
                  <a:schemeClr val="dk1"/>
                </a:solidFill>
              </a:defRPr>
            </a:lvl3pPr>
            <a:lvl4pPr lvl="3" algn="l">
              <a:lnSpc>
                <a:spcPct val="100000"/>
              </a:lnSpc>
              <a:spcBef>
                <a:spcPts val="0"/>
              </a:spcBef>
              <a:spcAft>
                <a:spcPts val="0"/>
              </a:spcAft>
              <a:buClr>
                <a:schemeClr val="dk1"/>
              </a:buClr>
              <a:buSzPts val="1300"/>
              <a:buNone/>
              <a:defRPr sz="1300">
                <a:solidFill>
                  <a:schemeClr val="dk1"/>
                </a:solidFill>
              </a:defRPr>
            </a:lvl4pPr>
            <a:lvl5pPr lvl="4" algn="l">
              <a:lnSpc>
                <a:spcPct val="100000"/>
              </a:lnSpc>
              <a:spcBef>
                <a:spcPts val="0"/>
              </a:spcBef>
              <a:spcAft>
                <a:spcPts val="0"/>
              </a:spcAft>
              <a:buClr>
                <a:schemeClr val="dk1"/>
              </a:buClr>
              <a:buSzPts val="1300"/>
              <a:buNone/>
              <a:defRPr sz="1300">
                <a:solidFill>
                  <a:schemeClr val="dk1"/>
                </a:solidFill>
              </a:defRPr>
            </a:lvl5pPr>
            <a:lvl6pPr lvl="5" algn="l">
              <a:lnSpc>
                <a:spcPct val="100000"/>
              </a:lnSpc>
              <a:spcBef>
                <a:spcPts val="0"/>
              </a:spcBef>
              <a:spcAft>
                <a:spcPts val="0"/>
              </a:spcAft>
              <a:buClr>
                <a:schemeClr val="dk1"/>
              </a:buClr>
              <a:buSzPts val="1300"/>
              <a:buNone/>
              <a:defRPr sz="1300">
                <a:solidFill>
                  <a:schemeClr val="dk1"/>
                </a:solidFill>
              </a:defRPr>
            </a:lvl6pPr>
            <a:lvl7pPr lvl="6" algn="l">
              <a:lnSpc>
                <a:spcPct val="100000"/>
              </a:lnSpc>
              <a:spcBef>
                <a:spcPts val="0"/>
              </a:spcBef>
              <a:spcAft>
                <a:spcPts val="0"/>
              </a:spcAft>
              <a:buClr>
                <a:schemeClr val="dk1"/>
              </a:buClr>
              <a:buSzPts val="1300"/>
              <a:buNone/>
              <a:defRPr sz="1300">
                <a:solidFill>
                  <a:schemeClr val="dk1"/>
                </a:solidFill>
              </a:defRPr>
            </a:lvl7pPr>
            <a:lvl8pPr lvl="7" algn="l">
              <a:lnSpc>
                <a:spcPct val="100000"/>
              </a:lnSpc>
              <a:spcBef>
                <a:spcPts val="0"/>
              </a:spcBef>
              <a:spcAft>
                <a:spcPts val="0"/>
              </a:spcAft>
              <a:buClr>
                <a:schemeClr val="dk1"/>
              </a:buClr>
              <a:buSzPts val="1300"/>
              <a:buNone/>
              <a:defRPr sz="1300">
                <a:solidFill>
                  <a:schemeClr val="dk1"/>
                </a:solidFill>
              </a:defRPr>
            </a:lvl8pPr>
            <a:lvl9pPr lvl="8" algn="l">
              <a:lnSpc>
                <a:spcPct val="100000"/>
              </a:lnSpc>
              <a:spcBef>
                <a:spcPts val="0"/>
              </a:spcBef>
              <a:spcAft>
                <a:spcPts val="0"/>
              </a:spcAft>
              <a:buClr>
                <a:schemeClr val="dk1"/>
              </a:buClr>
              <a:buSzPts val="1300"/>
              <a:buNone/>
              <a:defRPr sz="1300">
                <a:solidFill>
                  <a:schemeClr val="dk1"/>
                </a:solidFill>
              </a:defRPr>
            </a:lvl9pPr>
          </a:lstStyle>
          <a:p/>
        </p:txBody>
      </p:sp>
      <p:sp>
        <p:nvSpPr>
          <p:cNvPr id="44" name="Google Shape;44;p19"/>
          <p:cNvSpPr txBox="1"/>
          <p:nvPr>
            <p:ph idx="2" type="title"/>
          </p:nvPr>
        </p:nvSpPr>
        <p:spPr>
          <a:xfrm>
            <a:off x="457200" y="758800"/>
            <a:ext cx="11277600" cy="763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51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5" name="Google Shape;45;p19"/>
          <p:cNvPicPr preferRelativeResize="0"/>
          <p:nvPr/>
        </p:nvPicPr>
        <p:blipFill rotWithShape="1">
          <a:blip r:embed="rId2">
            <a:alphaModFix/>
          </a:blip>
          <a:srcRect b="0" l="0" r="0" t="0"/>
          <a:stretch/>
        </p:blipFill>
        <p:spPr>
          <a:xfrm>
            <a:off x="11717155" y="6359659"/>
            <a:ext cx="195600" cy="195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Regular Content Slide (Long Title)">
  <p:cSld name="5. Regular Content Slide (Long Title)">
    <p:spTree>
      <p:nvGrpSpPr>
        <p:cNvPr id="46" name="Shape 46"/>
        <p:cNvGrpSpPr/>
        <p:nvPr/>
      </p:nvGrpSpPr>
      <p:grpSpPr>
        <a:xfrm>
          <a:off x="0" y="0"/>
          <a:ext cx="0" cy="0"/>
          <a:chOff x="0" y="0"/>
          <a:chExt cx="0" cy="0"/>
        </a:xfrm>
      </p:grpSpPr>
      <p:sp>
        <p:nvSpPr>
          <p:cNvPr id="47" name="Google Shape;47;p21"/>
          <p:cNvSpPr txBox="1"/>
          <p:nvPr>
            <p:ph type="title"/>
          </p:nvPr>
        </p:nvSpPr>
        <p:spPr>
          <a:xfrm>
            <a:off x="457200" y="457200"/>
            <a:ext cx="11277600" cy="462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1300"/>
              <a:buNone/>
              <a:defRPr sz="1300">
                <a:solidFill>
                  <a:schemeClr val="dk1"/>
                </a:solidFill>
              </a:defRPr>
            </a:lvl1pPr>
            <a:lvl2pPr lvl="1" algn="l">
              <a:lnSpc>
                <a:spcPct val="100000"/>
              </a:lnSpc>
              <a:spcBef>
                <a:spcPts val="0"/>
              </a:spcBef>
              <a:spcAft>
                <a:spcPts val="0"/>
              </a:spcAft>
              <a:buClr>
                <a:schemeClr val="dk1"/>
              </a:buClr>
              <a:buSzPts val="1300"/>
              <a:buNone/>
              <a:defRPr sz="1300">
                <a:solidFill>
                  <a:schemeClr val="dk1"/>
                </a:solidFill>
              </a:defRPr>
            </a:lvl2pPr>
            <a:lvl3pPr lvl="2" algn="l">
              <a:lnSpc>
                <a:spcPct val="100000"/>
              </a:lnSpc>
              <a:spcBef>
                <a:spcPts val="0"/>
              </a:spcBef>
              <a:spcAft>
                <a:spcPts val="0"/>
              </a:spcAft>
              <a:buClr>
                <a:schemeClr val="dk1"/>
              </a:buClr>
              <a:buSzPts val="1300"/>
              <a:buNone/>
              <a:defRPr sz="1300">
                <a:solidFill>
                  <a:schemeClr val="dk1"/>
                </a:solidFill>
              </a:defRPr>
            </a:lvl3pPr>
            <a:lvl4pPr lvl="3" algn="l">
              <a:lnSpc>
                <a:spcPct val="100000"/>
              </a:lnSpc>
              <a:spcBef>
                <a:spcPts val="0"/>
              </a:spcBef>
              <a:spcAft>
                <a:spcPts val="0"/>
              </a:spcAft>
              <a:buClr>
                <a:schemeClr val="dk1"/>
              </a:buClr>
              <a:buSzPts val="1300"/>
              <a:buNone/>
              <a:defRPr sz="1300">
                <a:solidFill>
                  <a:schemeClr val="dk1"/>
                </a:solidFill>
              </a:defRPr>
            </a:lvl4pPr>
            <a:lvl5pPr lvl="4" algn="l">
              <a:lnSpc>
                <a:spcPct val="100000"/>
              </a:lnSpc>
              <a:spcBef>
                <a:spcPts val="0"/>
              </a:spcBef>
              <a:spcAft>
                <a:spcPts val="0"/>
              </a:spcAft>
              <a:buClr>
                <a:schemeClr val="dk1"/>
              </a:buClr>
              <a:buSzPts val="1300"/>
              <a:buNone/>
              <a:defRPr sz="1300">
                <a:solidFill>
                  <a:schemeClr val="dk1"/>
                </a:solidFill>
              </a:defRPr>
            </a:lvl5pPr>
            <a:lvl6pPr lvl="5" algn="l">
              <a:lnSpc>
                <a:spcPct val="100000"/>
              </a:lnSpc>
              <a:spcBef>
                <a:spcPts val="0"/>
              </a:spcBef>
              <a:spcAft>
                <a:spcPts val="0"/>
              </a:spcAft>
              <a:buClr>
                <a:schemeClr val="dk1"/>
              </a:buClr>
              <a:buSzPts val="1300"/>
              <a:buNone/>
              <a:defRPr sz="1300">
                <a:solidFill>
                  <a:schemeClr val="dk1"/>
                </a:solidFill>
              </a:defRPr>
            </a:lvl6pPr>
            <a:lvl7pPr lvl="6" algn="l">
              <a:lnSpc>
                <a:spcPct val="100000"/>
              </a:lnSpc>
              <a:spcBef>
                <a:spcPts val="0"/>
              </a:spcBef>
              <a:spcAft>
                <a:spcPts val="0"/>
              </a:spcAft>
              <a:buClr>
                <a:schemeClr val="dk1"/>
              </a:buClr>
              <a:buSzPts val="1300"/>
              <a:buNone/>
              <a:defRPr sz="1300">
                <a:solidFill>
                  <a:schemeClr val="dk1"/>
                </a:solidFill>
              </a:defRPr>
            </a:lvl7pPr>
            <a:lvl8pPr lvl="7" algn="l">
              <a:lnSpc>
                <a:spcPct val="100000"/>
              </a:lnSpc>
              <a:spcBef>
                <a:spcPts val="0"/>
              </a:spcBef>
              <a:spcAft>
                <a:spcPts val="0"/>
              </a:spcAft>
              <a:buClr>
                <a:schemeClr val="dk1"/>
              </a:buClr>
              <a:buSzPts val="1300"/>
              <a:buNone/>
              <a:defRPr sz="1300">
                <a:solidFill>
                  <a:schemeClr val="dk1"/>
                </a:solidFill>
              </a:defRPr>
            </a:lvl8pPr>
            <a:lvl9pPr lvl="8" algn="l">
              <a:lnSpc>
                <a:spcPct val="100000"/>
              </a:lnSpc>
              <a:spcBef>
                <a:spcPts val="0"/>
              </a:spcBef>
              <a:spcAft>
                <a:spcPts val="0"/>
              </a:spcAft>
              <a:buClr>
                <a:schemeClr val="dk1"/>
              </a:buClr>
              <a:buSzPts val="1300"/>
              <a:buNone/>
              <a:defRPr sz="1300">
                <a:solidFill>
                  <a:schemeClr val="dk1"/>
                </a:solidFill>
              </a:defRPr>
            </a:lvl9pPr>
          </a:lstStyle>
          <a:p/>
        </p:txBody>
      </p:sp>
      <p:sp>
        <p:nvSpPr>
          <p:cNvPr id="48" name="Google Shape;48;p21"/>
          <p:cNvSpPr txBox="1"/>
          <p:nvPr>
            <p:ph idx="2" type="title"/>
          </p:nvPr>
        </p:nvSpPr>
        <p:spPr>
          <a:xfrm>
            <a:off x="457200" y="758800"/>
            <a:ext cx="9434400" cy="9672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SzPts val="2400"/>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1"/>
          <p:cNvSpPr txBox="1"/>
          <p:nvPr>
            <p:ph idx="1" type="body"/>
          </p:nvPr>
        </p:nvSpPr>
        <p:spPr>
          <a:xfrm>
            <a:off x="457200" y="1883933"/>
            <a:ext cx="9756300" cy="3012000"/>
          </a:xfrm>
          <a:prstGeom prst="rect">
            <a:avLst/>
          </a:prstGeom>
          <a:noFill/>
          <a:ln>
            <a:noFill/>
          </a:ln>
        </p:spPr>
        <p:txBody>
          <a:bodyPr anchorCtr="0" anchor="t" bIns="45700" lIns="91425" spcFirstLastPara="1" rIns="91425" wrap="square" tIns="45700">
            <a:normAutofit/>
          </a:bodyPr>
          <a:lstStyle>
            <a:lvl1pPr indent="-330200" lvl="0" marL="457200" algn="l">
              <a:lnSpc>
                <a:spcPct val="110000"/>
              </a:lnSpc>
              <a:spcBef>
                <a:spcPts val="700"/>
              </a:spcBef>
              <a:spcAft>
                <a:spcPts val="0"/>
              </a:spcAft>
              <a:buSzPts val="1600"/>
              <a:buChar char="•"/>
              <a:defRPr sz="1600"/>
            </a:lvl1pPr>
            <a:lvl2pPr indent="-330200" lvl="1" marL="914400" algn="l">
              <a:lnSpc>
                <a:spcPct val="110000"/>
              </a:lnSpc>
              <a:spcBef>
                <a:spcPts val="1100"/>
              </a:spcBef>
              <a:spcAft>
                <a:spcPts val="0"/>
              </a:spcAft>
              <a:buSzPts val="1600"/>
              <a:buChar char="–"/>
              <a:defRPr sz="1600"/>
            </a:lvl2pPr>
            <a:lvl3pPr indent="-304800" lvl="2" marL="1371600" algn="l">
              <a:lnSpc>
                <a:spcPct val="110000"/>
              </a:lnSpc>
              <a:spcBef>
                <a:spcPts val="1100"/>
              </a:spcBef>
              <a:spcAft>
                <a:spcPts val="0"/>
              </a:spcAft>
              <a:buSzPts val="1200"/>
              <a:buChar char="•"/>
              <a:defRPr sz="1200"/>
            </a:lvl3pPr>
            <a:lvl4pPr indent="-304800" lvl="3" marL="1828800" algn="l">
              <a:lnSpc>
                <a:spcPct val="110000"/>
              </a:lnSpc>
              <a:spcBef>
                <a:spcPts val="1100"/>
              </a:spcBef>
              <a:spcAft>
                <a:spcPts val="0"/>
              </a:spcAft>
              <a:buSzPts val="1200"/>
              <a:buChar char="–"/>
              <a:defRPr sz="1200"/>
            </a:lvl4pPr>
            <a:lvl5pPr indent="-304800" lvl="4" marL="2286000" algn="l">
              <a:lnSpc>
                <a:spcPct val="110000"/>
              </a:lnSpc>
              <a:spcBef>
                <a:spcPts val="1100"/>
              </a:spcBef>
              <a:spcAft>
                <a:spcPts val="0"/>
              </a:spcAft>
              <a:buSzPts val="1200"/>
              <a:buChar char="•"/>
              <a:defRPr sz="1200"/>
            </a:lvl5pPr>
            <a:lvl6pPr indent="-304800" lvl="5" marL="2743200" algn="l">
              <a:lnSpc>
                <a:spcPct val="110000"/>
              </a:lnSpc>
              <a:spcBef>
                <a:spcPts val="1100"/>
              </a:spcBef>
              <a:spcAft>
                <a:spcPts val="0"/>
              </a:spcAft>
              <a:buSzPts val="1200"/>
              <a:buChar char="–"/>
              <a:defRPr sz="1200"/>
            </a:lvl6pPr>
            <a:lvl7pPr indent="-304800" lvl="6" marL="3200400" algn="l">
              <a:lnSpc>
                <a:spcPct val="110000"/>
              </a:lnSpc>
              <a:spcBef>
                <a:spcPts val="1100"/>
              </a:spcBef>
              <a:spcAft>
                <a:spcPts val="0"/>
              </a:spcAft>
              <a:buSzPts val="1200"/>
              <a:buChar char="•"/>
              <a:defRPr sz="1200"/>
            </a:lvl7pPr>
            <a:lvl8pPr indent="-304800" lvl="7" marL="3657600" algn="l">
              <a:lnSpc>
                <a:spcPct val="110000"/>
              </a:lnSpc>
              <a:spcBef>
                <a:spcPts val="1100"/>
              </a:spcBef>
              <a:spcAft>
                <a:spcPts val="0"/>
              </a:spcAft>
              <a:buSzPts val="1200"/>
              <a:buChar char="–"/>
              <a:defRPr sz="1200"/>
            </a:lvl8pPr>
            <a:lvl9pPr indent="-304800" lvl="8" marL="4114800" algn="l">
              <a:lnSpc>
                <a:spcPct val="110000"/>
              </a:lnSpc>
              <a:spcBef>
                <a:spcPts val="1100"/>
              </a:spcBef>
              <a:spcAft>
                <a:spcPts val="1100"/>
              </a:spcAft>
              <a:buSzPts val="1200"/>
              <a:buChar char="•"/>
              <a:defRPr sz="1200"/>
            </a:lvl9pPr>
          </a:lstStyle>
          <a:p/>
        </p:txBody>
      </p:sp>
      <p:pic>
        <p:nvPicPr>
          <p:cNvPr id="50" name="Google Shape;50;p21"/>
          <p:cNvPicPr preferRelativeResize="0"/>
          <p:nvPr/>
        </p:nvPicPr>
        <p:blipFill rotWithShape="1">
          <a:blip r:embed="rId2">
            <a:alphaModFix/>
          </a:blip>
          <a:srcRect b="0" l="0" r="0" t="0"/>
          <a:stretch/>
        </p:blipFill>
        <p:spPr>
          <a:xfrm>
            <a:off x="11717155" y="6359659"/>
            <a:ext cx="195600" cy="195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1" name="Shape 51"/>
        <p:cNvGrpSpPr/>
        <p:nvPr/>
      </p:nvGrpSpPr>
      <p:grpSpPr>
        <a:xfrm>
          <a:off x="0" y="0"/>
          <a:ext cx="0" cy="0"/>
          <a:chOff x="0" y="0"/>
          <a:chExt cx="0" cy="0"/>
        </a:xfrm>
      </p:grpSpPr>
      <p:sp>
        <p:nvSpPr>
          <p:cNvPr id="52" name="Google Shape;52;p27"/>
          <p:cNvSpPr txBox="1"/>
          <p:nvPr>
            <p:ph type="title"/>
          </p:nvPr>
        </p:nvSpPr>
        <p:spPr>
          <a:xfrm>
            <a:off x="3242929" y="1073888"/>
            <a:ext cx="8187071" cy="406462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2"/>
              </a:buClr>
              <a:buSzPts val="8400"/>
              <a:buFont typeface="Impact"/>
              <a:buNone/>
              <a:defRPr sz="8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7"/>
          <p:cNvSpPr txBox="1"/>
          <p:nvPr>
            <p:ph idx="1" type="body"/>
          </p:nvPr>
        </p:nvSpPr>
        <p:spPr>
          <a:xfrm>
            <a:off x="3242930" y="5159781"/>
            <a:ext cx="7017488" cy="95113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700"/>
              </a:spcBef>
              <a:spcAft>
                <a:spcPts val="0"/>
              </a:spcAft>
              <a:buSzPts val="2000"/>
              <a:buNone/>
              <a:defRPr b="1" i="0" sz="2000" cap="none">
                <a:solidFill>
                  <a:schemeClr val="accent1"/>
                </a:solidFill>
              </a:defRPr>
            </a:lvl1pPr>
            <a:lvl2pPr indent="-228600" lvl="1" marL="914400" algn="l">
              <a:lnSpc>
                <a:spcPct val="110000"/>
              </a:lnSpc>
              <a:spcBef>
                <a:spcPts val="700"/>
              </a:spcBef>
              <a:spcAft>
                <a:spcPts val="0"/>
              </a:spcAft>
              <a:buSzPts val="2000"/>
              <a:buNone/>
              <a:defRPr sz="2000">
                <a:solidFill>
                  <a:schemeClr val="lt1"/>
                </a:solidFill>
              </a:defRPr>
            </a:lvl2pPr>
            <a:lvl3pPr indent="-228600" lvl="2" marL="1371600" algn="l">
              <a:lnSpc>
                <a:spcPct val="110000"/>
              </a:lnSpc>
              <a:spcBef>
                <a:spcPts val="700"/>
              </a:spcBef>
              <a:spcAft>
                <a:spcPts val="0"/>
              </a:spcAft>
              <a:buSzPts val="1800"/>
              <a:buNone/>
              <a:defRPr sz="1800">
                <a:solidFill>
                  <a:schemeClr val="lt1"/>
                </a:solidFill>
              </a:defRPr>
            </a:lvl3pPr>
            <a:lvl4pPr indent="-228600" lvl="3" marL="1828800" algn="l">
              <a:lnSpc>
                <a:spcPct val="110000"/>
              </a:lnSpc>
              <a:spcBef>
                <a:spcPts val="700"/>
              </a:spcBef>
              <a:spcAft>
                <a:spcPts val="0"/>
              </a:spcAft>
              <a:buSzPts val="1600"/>
              <a:buNone/>
              <a:defRPr sz="1600">
                <a:solidFill>
                  <a:schemeClr val="lt1"/>
                </a:solidFill>
              </a:defRPr>
            </a:lvl4pPr>
            <a:lvl5pPr indent="-228600" lvl="4" marL="2286000" algn="l">
              <a:lnSpc>
                <a:spcPct val="110000"/>
              </a:lnSpc>
              <a:spcBef>
                <a:spcPts val="700"/>
              </a:spcBef>
              <a:spcAft>
                <a:spcPts val="0"/>
              </a:spcAft>
              <a:buSzPts val="1600"/>
              <a:buNone/>
              <a:defRPr sz="1600">
                <a:solidFill>
                  <a:schemeClr val="lt1"/>
                </a:solidFill>
              </a:defRPr>
            </a:lvl5pPr>
            <a:lvl6pPr indent="-228600" lvl="5" marL="2743200" algn="l">
              <a:lnSpc>
                <a:spcPct val="110000"/>
              </a:lnSpc>
              <a:spcBef>
                <a:spcPts val="700"/>
              </a:spcBef>
              <a:spcAft>
                <a:spcPts val="0"/>
              </a:spcAft>
              <a:buSzPts val="1600"/>
              <a:buNone/>
              <a:defRPr sz="1600">
                <a:solidFill>
                  <a:schemeClr val="lt1"/>
                </a:solidFill>
              </a:defRPr>
            </a:lvl6pPr>
            <a:lvl7pPr indent="-228600" lvl="6" marL="3200400" algn="l">
              <a:lnSpc>
                <a:spcPct val="110000"/>
              </a:lnSpc>
              <a:spcBef>
                <a:spcPts val="700"/>
              </a:spcBef>
              <a:spcAft>
                <a:spcPts val="0"/>
              </a:spcAft>
              <a:buSzPts val="1600"/>
              <a:buNone/>
              <a:defRPr sz="1600">
                <a:solidFill>
                  <a:schemeClr val="lt1"/>
                </a:solidFill>
              </a:defRPr>
            </a:lvl7pPr>
            <a:lvl8pPr indent="-228600" lvl="7" marL="3657600" algn="l">
              <a:lnSpc>
                <a:spcPct val="110000"/>
              </a:lnSpc>
              <a:spcBef>
                <a:spcPts val="700"/>
              </a:spcBef>
              <a:spcAft>
                <a:spcPts val="0"/>
              </a:spcAft>
              <a:buSzPts val="1600"/>
              <a:buNone/>
              <a:defRPr sz="1600">
                <a:solidFill>
                  <a:schemeClr val="lt1"/>
                </a:solidFill>
              </a:defRPr>
            </a:lvl8pPr>
            <a:lvl9pPr indent="-228600" lvl="8" marL="4114800" algn="l">
              <a:lnSpc>
                <a:spcPct val="110000"/>
              </a:lnSpc>
              <a:spcBef>
                <a:spcPts val="700"/>
              </a:spcBef>
              <a:spcAft>
                <a:spcPts val="0"/>
              </a:spcAft>
              <a:buSzPts val="1600"/>
              <a:buNone/>
              <a:defRPr sz="1600">
                <a:solidFill>
                  <a:schemeClr val="lt1"/>
                </a:solidFill>
              </a:defRPr>
            </a:lvl9pPr>
          </a:lstStyle>
          <a:p/>
        </p:txBody>
      </p:sp>
      <p:sp>
        <p:nvSpPr>
          <p:cNvPr id="54" name="Google Shape;54;p27"/>
          <p:cNvSpPr txBox="1"/>
          <p:nvPr>
            <p:ph idx="10" type="dt"/>
          </p:nvPr>
        </p:nvSpPr>
        <p:spPr>
          <a:xfrm>
            <a:off x="3236546" y="6375679"/>
            <a:ext cx="1493947"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7"/>
          <p:cNvSpPr txBox="1"/>
          <p:nvPr>
            <p:ph idx="11" type="ftr"/>
          </p:nvPr>
        </p:nvSpPr>
        <p:spPr>
          <a:xfrm>
            <a:off x="5279064"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7"/>
          <p:cNvSpPr txBox="1"/>
          <p:nvPr>
            <p:ph idx="12" type="sldNum"/>
          </p:nvPr>
        </p:nvSpPr>
        <p:spPr>
          <a:xfrm>
            <a:off x="9942434" y="6375679"/>
            <a:ext cx="1487566"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grpSp>
        <p:nvGrpSpPr>
          <p:cNvPr id="57" name="Google Shape;57;p27" title="left scallop shape"/>
          <p:cNvGrpSpPr/>
          <p:nvPr/>
        </p:nvGrpSpPr>
        <p:grpSpPr>
          <a:xfrm>
            <a:off x="0" y="0"/>
            <a:ext cx="2814638" cy="6858000"/>
            <a:chOff x="0" y="0"/>
            <a:chExt cx="2814638" cy="6858000"/>
          </a:xfrm>
        </p:grpSpPr>
        <p:sp>
          <p:nvSpPr>
            <p:cNvPr id="58" name="Google Shape;58;p27" title="left scallop shape"/>
            <p:cNvSpPr/>
            <p:nvPr/>
          </p:nvSpPr>
          <p:spPr>
            <a:xfrm>
              <a:off x="0" y="0"/>
              <a:ext cx="2814638" cy="6858000"/>
            </a:xfrm>
            <a:custGeom>
              <a:rect b="b" l="l" r="r" t="t"/>
              <a:pathLst>
                <a:path extrusionOk="0" h="4320" w="1773">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59" name="Google Shape;59;p27" title="left scallop inline"/>
            <p:cNvSpPr/>
            <p:nvPr/>
          </p:nvSpPr>
          <p:spPr>
            <a:xfrm>
              <a:off x="874382" y="0"/>
              <a:ext cx="1646238" cy="6858000"/>
            </a:xfrm>
            <a:custGeom>
              <a:rect b="b" l="l" r="r" t="t"/>
              <a:pathLst>
                <a:path extrusionOk="0" h="4320" w="1037">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28"/>
          <p:cNvSpPr txBox="1"/>
          <p:nvPr>
            <p:ph type="title"/>
          </p:nvPr>
        </p:nvSpPr>
        <p:spPr>
          <a:xfrm>
            <a:off x="1252728" y="381000"/>
            <a:ext cx="10172700" cy="149351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8"/>
          <p:cNvSpPr txBox="1"/>
          <p:nvPr>
            <p:ph idx="1" type="body"/>
          </p:nvPr>
        </p:nvSpPr>
        <p:spPr>
          <a:xfrm>
            <a:off x="1251678" y="2199633"/>
            <a:ext cx="4800600" cy="632529"/>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00"/>
              </a:spcBef>
              <a:spcAft>
                <a:spcPts val="0"/>
              </a:spcAft>
              <a:buSzPts val="1900"/>
              <a:buNone/>
              <a:defRPr b="1" sz="1900" cap="none">
                <a:solidFill>
                  <a:schemeClr val="dk2"/>
                </a:solidFill>
              </a:defRPr>
            </a:lvl1pPr>
            <a:lvl2pPr indent="-228600" lvl="1" marL="914400" algn="l">
              <a:lnSpc>
                <a:spcPct val="110000"/>
              </a:lnSpc>
              <a:spcBef>
                <a:spcPts val="700"/>
              </a:spcBef>
              <a:spcAft>
                <a:spcPts val="0"/>
              </a:spcAft>
              <a:buSzPts val="1900"/>
              <a:buNone/>
              <a:defRPr b="1" sz="1900"/>
            </a:lvl2pPr>
            <a:lvl3pPr indent="-228600" lvl="2" marL="1371600" algn="l">
              <a:lnSpc>
                <a:spcPct val="110000"/>
              </a:lnSpc>
              <a:spcBef>
                <a:spcPts val="700"/>
              </a:spcBef>
              <a:spcAft>
                <a:spcPts val="0"/>
              </a:spcAft>
              <a:buSzPts val="1800"/>
              <a:buNone/>
              <a:defRPr b="1" sz="1800"/>
            </a:lvl3pPr>
            <a:lvl4pPr indent="-228600" lvl="3" marL="1828800" algn="l">
              <a:lnSpc>
                <a:spcPct val="110000"/>
              </a:lnSpc>
              <a:spcBef>
                <a:spcPts val="700"/>
              </a:spcBef>
              <a:spcAft>
                <a:spcPts val="0"/>
              </a:spcAft>
              <a:buSzPts val="1600"/>
              <a:buNone/>
              <a:defRPr b="1" sz="1600"/>
            </a:lvl4pPr>
            <a:lvl5pPr indent="-228600" lvl="4" marL="2286000" algn="l">
              <a:lnSpc>
                <a:spcPct val="110000"/>
              </a:lnSpc>
              <a:spcBef>
                <a:spcPts val="700"/>
              </a:spcBef>
              <a:spcAft>
                <a:spcPts val="0"/>
              </a:spcAft>
              <a:buSzPts val="1600"/>
              <a:buNone/>
              <a:defRPr b="1" sz="1600"/>
            </a:lvl5pPr>
            <a:lvl6pPr indent="-228600" lvl="5" marL="2743200" algn="l">
              <a:lnSpc>
                <a:spcPct val="110000"/>
              </a:lnSpc>
              <a:spcBef>
                <a:spcPts val="700"/>
              </a:spcBef>
              <a:spcAft>
                <a:spcPts val="0"/>
              </a:spcAft>
              <a:buSzPts val="1600"/>
              <a:buNone/>
              <a:defRPr b="1" sz="1600"/>
            </a:lvl6pPr>
            <a:lvl7pPr indent="-228600" lvl="6" marL="3200400" algn="l">
              <a:lnSpc>
                <a:spcPct val="110000"/>
              </a:lnSpc>
              <a:spcBef>
                <a:spcPts val="700"/>
              </a:spcBef>
              <a:spcAft>
                <a:spcPts val="0"/>
              </a:spcAft>
              <a:buSzPts val="1600"/>
              <a:buNone/>
              <a:defRPr b="1" sz="1600"/>
            </a:lvl7pPr>
            <a:lvl8pPr indent="-228600" lvl="7" marL="3657600" algn="l">
              <a:lnSpc>
                <a:spcPct val="110000"/>
              </a:lnSpc>
              <a:spcBef>
                <a:spcPts val="700"/>
              </a:spcBef>
              <a:spcAft>
                <a:spcPts val="0"/>
              </a:spcAft>
              <a:buSzPts val="1600"/>
              <a:buNone/>
              <a:defRPr b="1" sz="1600"/>
            </a:lvl8pPr>
            <a:lvl9pPr indent="-228600" lvl="8" marL="4114800" algn="l">
              <a:lnSpc>
                <a:spcPct val="110000"/>
              </a:lnSpc>
              <a:spcBef>
                <a:spcPts val="700"/>
              </a:spcBef>
              <a:spcAft>
                <a:spcPts val="0"/>
              </a:spcAft>
              <a:buSzPts val="1600"/>
              <a:buNone/>
              <a:defRPr b="1" sz="1600"/>
            </a:lvl9pPr>
          </a:lstStyle>
          <a:p/>
        </p:txBody>
      </p:sp>
      <p:sp>
        <p:nvSpPr>
          <p:cNvPr id="63" name="Google Shape;63;p28"/>
          <p:cNvSpPr txBox="1"/>
          <p:nvPr>
            <p:ph idx="2" type="body"/>
          </p:nvPr>
        </p:nvSpPr>
        <p:spPr>
          <a:xfrm>
            <a:off x="1257300" y="2909102"/>
            <a:ext cx="4800600" cy="299639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64" name="Google Shape;64;p28"/>
          <p:cNvSpPr txBox="1"/>
          <p:nvPr>
            <p:ph idx="3" type="body"/>
          </p:nvPr>
        </p:nvSpPr>
        <p:spPr>
          <a:xfrm>
            <a:off x="6633864" y="2199633"/>
            <a:ext cx="4800600" cy="632529"/>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700"/>
              </a:spcBef>
              <a:spcAft>
                <a:spcPts val="0"/>
              </a:spcAft>
              <a:buSzPts val="1900"/>
              <a:buNone/>
              <a:defRPr b="1" sz="1900" cap="none">
                <a:solidFill>
                  <a:schemeClr val="dk2"/>
                </a:solidFill>
              </a:defRPr>
            </a:lvl1pPr>
            <a:lvl2pPr indent="-228600" lvl="1" marL="914400" algn="l">
              <a:lnSpc>
                <a:spcPct val="110000"/>
              </a:lnSpc>
              <a:spcBef>
                <a:spcPts val="700"/>
              </a:spcBef>
              <a:spcAft>
                <a:spcPts val="0"/>
              </a:spcAft>
              <a:buSzPts val="1900"/>
              <a:buNone/>
              <a:defRPr b="1" sz="1900"/>
            </a:lvl2pPr>
            <a:lvl3pPr indent="-228600" lvl="2" marL="1371600" algn="l">
              <a:lnSpc>
                <a:spcPct val="110000"/>
              </a:lnSpc>
              <a:spcBef>
                <a:spcPts val="700"/>
              </a:spcBef>
              <a:spcAft>
                <a:spcPts val="0"/>
              </a:spcAft>
              <a:buSzPts val="1800"/>
              <a:buNone/>
              <a:defRPr b="1" sz="1800"/>
            </a:lvl3pPr>
            <a:lvl4pPr indent="-228600" lvl="3" marL="1828800" algn="l">
              <a:lnSpc>
                <a:spcPct val="110000"/>
              </a:lnSpc>
              <a:spcBef>
                <a:spcPts val="700"/>
              </a:spcBef>
              <a:spcAft>
                <a:spcPts val="0"/>
              </a:spcAft>
              <a:buSzPts val="1600"/>
              <a:buNone/>
              <a:defRPr b="1" sz="1600"/>
            </a:lvl4pPr>
            <a:lvl5pPr indent="-228600" lvl="4" marL="2286000" algn="l">
              <a:lnSpc>
                <a:spcPct val="110000"/>
              </a:lnSpc>
              <a:spcBef>
                <a:spcPts val="700"/>
              </a:spcBef>
              <a:spcAft>
                <a:spcPts val="0"/>
              </a:spcAft>
              <a:buSzPts val="1600"/>
              <a:buNone/>
              <a:defRPr b="1" sz="1600"/>
            </a:lvl5pPr>
            <a:lvl6pPr indent="-228600" lvl="5" marL="2743200" algn="l">
              <a:lnSpc>
                <a:spcPct val="110000"/>
              </a:lnSpc>
              <a:spcBef>
                <a:spcPts val="700"/>
              </a:spcBef>
              <a:spcAft>
                <a:spcPts val="0"/>
              </a:spcAft>
              <a:buSzPts val="1600"/>
              <a:buNone/>
              <a:defRPr b="1" sz="1600"/>
            </a:lvl6pPr>
            <a:lvl7pPr indent="-228600" lvl="6" marL="3200400" algn="l">
              <a:lnSpc>
                <a:spcPct val="110000"/>
              </a:lnSpc>
              <a:spcBef>
                <a:spcPts val="700"/>
              </a:spcBef>
              <a:spcAft>
                <a:spcPts val="0"/>
              </a:spcAft>
              <a:buSzPts val="1600"/>
              <a:buNone/>
              <a:defRPr b="1" sz="1600"/>
            </a:lvl7pPr>
            <a:lvl8pPr indent="-228600" lvl="7" marL="3657600" algn="l">
              <a:lnSpc>
                <a:spcPct val="110000"/>
              </a:lnSpc>
              <a:spcBef>
                <a:spcPts val="700"/>
              </a:spcBef>
              <a:spcAft>
                <a:spcPts val="0"/>
              </a:spcAft>
              <a:buSzPts val="1600"/>
              <a:buNone/>
              <a:defRPr b="1" sz="1600"/>
            </a:lvl8pPr>
            <a:lvl9pPr indent="-228600" lvl="8" marL="4114800" algn="l">
              <a:lnSpc>
                <a:spcPct val="110000"/>
              </a:lnSpc>
              <a:spcBef>
                <a:spcPts val="700"/>
              </a:spcBef>
              <a:spcAft>
                <a:spcPts val="0"/>
              </a:spcAft>
              <a:buSzPts val="1600"/>
              <a:buNone/>
              <a:defRPr b="1" sz="1600"/>
            </a:lvl9pPr>
          </a:lstStyle>
          <a:p/>
        </p:txBody>
      </p:sp>
      <p:sp>
        <p:nvSpPr>
          <p:cNvPr id="65" name="Google Shape;65;p28"/>
          <p:cNvSpPr txBox="1"/>
          <p:nvPr>
            <p:ph idx="4" type="body"/>
          </p:nvPr>
        </p:nvSpPr>
        <p:spPr>
          <a:xfrm>
            <a:off x="6633864" y="2909102"/>
            <a:ext cx="4800600" cy="2996398"/>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700"/>
              </a:spcBef>
              <a:spcAft>
                <a:spcPts val="0"/>
              </a:spcAft>
              <a:buSzPts val="1800"/>
              <a:buChar char="•"/>
              <a:defRPr/>
            </a:lvl1pPr>
            <a:lvl2pPr indent="-342900" lvl="1" marL="914400" algn="l">
              <a:lnSpc>
                <a:spcPct val="110000"/>
              </a:lnSpc>
              <a:spcBef>
                <a:spcPts val="700"/>
              </a:spcBef>
              <a:spcAft>
                <a:spcPts val="0"/>
              </a:spcAft>
              <a:buSzPts val="1800"/>
              <a:buChar char="–"/>
              <a:defRPr/>
            </a:lvl2pPr>
            <a:lvl3pPr indent="-342900" lvl="2" marL="1371600" algn="l">
              <a:lnSpc>
                <a:spcPct val="110000"/>
              </a:lnSpc>
              <a:spcBef>
                <a:spcPts val="700"/>
              </a:spcBef>
              <a:spcAft>
                <a:spcPts val="0"/>
              </a:spcAft>
              <a:buSzPts val="1800"/>
              <a:buChar char="•"/>
              <a:defRPr/>
            </a:lvl3pPr>
            <a:lvl4pPr indent="-342900" lvl="3" marL="1828800" algn="l">
              <a:lnSpc>
                <a:spcPct val="110000"/>
              </a:lnSpc>
              <a:spcBef>
                <a:spcPts val="700"/>
              </a:spcBef>
              <a:spcAft>
                <a:spcPts val="0"/>
              </a:spcAft>
              <a:buSzPts val="1800"/>
              <a:buChar char="–"/>
              <a:defRPr/>
            </a:lvl4pPr>
            <a:lvl5pPr indent="-342900" lvl="4" marL="2286000" algn="l">
              <a:lnSpc>
                <a:spcPct val="110000"/>
              </a:lnSpc>
              <a:spcBef>
                <a:spcPts val="700"/>
              </a:spcBef>
              <a:spcAft>
                <a:spcPts val="0"/>
              </a:spcAft>
              <a:buSzPts val="1800"/>
              <a:buChar char="•"/>
              <a:defRPr/>
            </a:lvl5pPr>
            <a:lvl6pPr indent="-342900" lvl="5" marL="2743200" algn="l">
              <a:lnSpc>
                <a:spcPct val="110000"/>
              </a:lnSpc>
              <a:spcBef>
                <a:spcPts val="700"/>
              </a:spcBef>
              <a:spcAft>
                <a:spcPts val="0"/>
              </a:spcAft>
              <a:buSzPts val="1800"/>
              <a:buChar char="–"/>
              <a:defRPr/>
            </a:lvl6pPr>
            <a:lvl7pPr indent="-342900" lvl="6" marL="3200400" algn="l">
              <a:lnSpc>
                <a:spcPct val="110000"/>
              </a:lnSpc>
              <a:spcBef>
                <a:spcPts val="700"/>
              </a:spcBef>
              <a:spcAft>
                <a:spcPts val="0"/>
              </a:spcAft>
              <a:buSzPts val="1800"/>
              <a:buChar char="•"/>
              <a:defRPr/>
            </a:lvl7pPr>
            <a:lvl8pPr indent="-342900" lvl="7" marL="3657600" algn="l">
              <a:lnSpc>
                <a:spcPct val="110000"/>
              </a:lnSpc>
              <a:spcBef>
                <a:spcPts val="700"/>
              </a:spcBef>
              <a:spcAft>
                <a:spcPts val="0"/>
              </a:spcAft>
              <a:buSzPts val="1800"/>
              <a:buChar char="–"/>
              <a:defRPr/>
            </a:lvl8pPr>
            <a:lvl9pPr indent="-342900" lvl="8" marL="4114800" algn="l">
              <a:lnSpc>
                <a:spcPct val="110000"/>
              </a:lnSpc>
              <a:spcBef>
                <a:spcPts val="700"/>
              </a:spcBef>
              <a:spcAft>
                <a:spcPts val="0"/>
              </a:spcAft>
              <a:buSzPts val="1800"/>
              <a:buChar char="•"/>
              <a:defRPr/>
            </a:lvl9pPr>
          </a:lstStyle>
          <a:p/>
        </p:txBody>
      </p:sp>
      <p:sp>
        <p:nvSpPr>
          <p:cNvPr id="66" name="Google Shape;66;p28"/>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8"/>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6" Type="http://schemas.openxmlformats.org/officeDocument/2006/relationships/slideLayout" Target="../slideLayouts/slideLayout4.xml"/><Relationship Id="rId18" Type="http://schemas.openxmlformats.org/officeDocument/2006/relationships/theme" Target="../theme/theme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slideLayout" Target="../slideLayouts/slideLayout26.xml"/><Relationship Id="rId1" Type="http://schemas.openxmlformats.org/officeDocument/2006/relationships/image" Target="../media/image7.png"/><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theme" Target="../theme/theme2.xml"/><Relationship Id="rId12" Type="http://schemas.openxmlformats.org/officeDocument/2006/relationships/slideLayout" Target="../slideLayouts/slideLayout37.xml"/><Relationship Id="rId1" Type="http://schemas.openxmlformats.org/officeDocument/2006/relationships/image" Target="../media/image7.png"/><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theme" Target="../theme/theme5.xml"/><Relationship Id="rId12" Type="http://schemas.openxmlformats.org/officeDocument/2006/relationships/slideLayout" Target="../slideLayouts/slideLayout49.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1251678" y="382385"/>
            <a:ext cx="10178322" cy="1492132"/>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2"/>
              </a:buClr>
              <a:buSzPts val="5100"/>
              <a:buFont typeface="Impact"/>
              <a:buNone/>
              <a:defRPr b="0" i="0" sz="5100" u="none" cap="none" strike="noStrike">
                <a:solidFill>
                  <a:schemeClr val="dk2"/>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2"/>
          <p:cNvSpPr txBox="1"/>
          <p:nvPr>
            <p:ph idx="1" type="body"/>
          </p:nvPr>
        </p:nvSpPr>
        <p:spPr>
          <a:xfrm>
            <a:off x="1251678" y="2286001"/>
            <a:ext cx="10178322" cy="3593591"/>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10000"/>
              </a:lnSpc>
              <a:spcBef>
                <a:spcPts val="700"/>
              </a:spcBef>
              <a:spcAft>
                <a:spcPts val="0"/>
              </a:spcAft>
              <a:buClr>
                <a:schemeClr val="dk2"/>
              </a:buClr>
              <a:buSzPts val="2000"/>
              <a:buFont typeface="Arial"/>
              <a:buChar char="•"/>
              <a:defRPr b="0" i="0" sz="2000" u="none" cap="none" strike="noStrike">
                <a:solidFill>
                  <a:srgbClr val="595959"/>
                </a:solidFill>
                <a:latin typeface="Gill Sans"/>
                <a:ea typeface="Gill Sans"/>
                <a:cs typeface="Gill Sans"/>
                <a:sym typeface="Gill Sans"/>
              </a:defRPr>
            </a:lvl1pPr>
            <a:lvl2pPr indent="-342900" lvl="1" marL="914400" marR="0" rtl="0" algn="l">
              <a:lnSpc>
                <a:spcPct val="110000"/>
              </a:lnSpc>
              <a:spcBef>
                <a:spcPts val="700"/>
              </a:spcBef>
              <a:spcAft>
                <a:spcPts val="0"/>
              </a:spcAft>
              <a:buClr>
                <a:schemeClr val="dk2"/>
              </a:buClr>
              <a:buSzPts val="1800"/>
              <a:buFont typeface="Gill Sans"/>
              <a:buChar char="–"/>
              <a:defRPr b="0" i="0" sz="1800" u="none" cap="none" strike="noStrike">
                <a:solidFill>
                  <a:srgbClr val="595959"/>
                </a:solidFill>
                <a:latin typeface="Gill Sans"/>
                <a:ea typeface="Gill Sans"/>
                <a:cs typeface="Gill Sans"/>
                <a:sym typeface="Gill Sans"/>
              </a:defRPr>
            </a:lvl2pPr>
            <a:lvl3pPr indent="-330200" lvl="2" marL="1371600" marR="0" rtl="0" algn="l">
              <a:lnSpc>
                <a:spcPct val="110000"/>
              </a:lnSpc>
              <a:spcBef>
                <a:spcPts val="700"/>
              </a:spcBef>
              <a:spcAft>
                <a:spcPts val="0"/>
              </a:spcAft>
              <a:buClr>
                <a:schemeClr val="dk2"/>
              </a:buClr>
              <a:buSzPts val="1600"/>
              <a:buFont typeface="Arial"/>
              <a:buChar char="•"/>
              <a:defRPr b="0" i="0" sz="1600" u="none" cap="none" strike="noStrike">
                <a:solidFill>
                  <a:srgbClr val="595959"/>
                </a:solidFill>
                <a:latin typeface="Gill Sans"/>
                <a:ea typeface="Gill Sans"/>
                <a:cs typeface="Gill Sans"/>
                <a:sym typeface="Gill Sans"/>
              </a:defRPr>
            </a:lvl3pPr>
            <a:lvl4pPr indent="-317500" lvl="3" marL="1828800" marR="0" rtl="0" algn="l">
              <a:lnSpc>
                <a:spcPct val="110000"/>
              </a:lnSpc>
              <a:spcBef>
                <a:spcPts val="700"/>
              </a:spcBef>
              <a:spcAft>
                <a:spcPts val="0"/>
              </a:spcAft>
              <a:buClr>
                <a:schemeClr val="dk2"/>
              </a:buClr>
              <a:buSzPts val="1400"/>
              <a:buFont typeface="Gill Sans"/>
              <a:buChar char="–"/>
              <a:defRPr b="0" i="0" sz="1400" u="none" cap="none" strike="noStrike">
                <a:solidFill>
                  <a:srgbClr val="595959"/>
                </a:solidFill>
                <a:latin typeface="Gill Sans"/>
                <a:ea typeface="Gill Sans"/>
                <a:cs typeface="Gill Sans"/>
                <a:sym typeface="Gill Sans"/>
              </a:defRPr>
            </a:lvl4pPr>
            <a:lvl5pPr indent="-317500" lvl="4" marL="2286000" marR="0" rtl="0" algn="l">
              <a:lnSpc>
                <a:spcPct val="110000"/>
              </a:lnSpc>
              <a:spcBef>
                <a:spcPts val="700"/>
              </a:spcBef>
              <a:spcAft>
                <a:spcPts val="0"/>
              </a:spcAft>
              <a:buClr>
                <a:schemeClr val="dk2"/>
              </a:buClr>
              <a:buSzPts val="1400"/>
              <a:buFont typeface="Arial"/>
              <a:buChar char="•"/>
              <a:defRPr b="0" i="0" sz="1400" u="none" cap="none" strike="noStrike">
                <a:solidFill>
                  <a:srgbClr val="595959"/>
                </a:solidFill>
                <a:latin typeface="Gill Sans"/>
                <a:ea typeface="Gill Sans"/>
                <a:cs typeface="Gill Sans"/>
                <a:sym typeface="Gill Sans"/>
              </a:defRPr>
            </a:lvl5pPr>
            <a:lvl6pPr indent="-317500" lvl="5" marL="2743200" marR="0" rtl="0" algn="l">
              <a:lnSpc>
                <a:spcPct val="110000"/>
              </a:lnSpc>
              <a:spcBef>
                <a:spcPts val="700"/>
              </a:spcBef>
              <a:spcAft>
                <a:spcPts val="0"/>
              </a:spcAft>
              <a:buClr>
                <a:schemeClr val="dk2"/>
              </a:buClr>
              <a:buSzPts val="1400"/>
              <a:buFont typeface="Gill Sans"/>
              <a:buChar char="–"/>
              <a:defRPr b="0" i="0" sz="1400" u="none" cap="none" strike="noStrike">
                <a:solidFill>
                  <a:srgbClr val="595959"/>
                </a:solidFill>
                <a:latin typeface="Gill Sans"/>
                <a:ea typeface="Gill Sans"/>
                <a:cs typeface="Gill Sans"/>
                <a:sym typeface="Gill Sans"/>
              </a:defRPr>
            </a:lvl6pPr>
            <a:lvl7pPr indent="-317500" lvl="6" marL="3200400" marR="0" rtl="0" algn="l">
              <a:lnSpc>
                <a:spcPct val="110000"/>
              </a:lnSpc>
              <a:spcBef>
                <a:spcPts val="700"/>
              </a:spcBef>
              <a:spcAft>
                <a:spcPts val="0"/>
              </a:spcAft>
              <a:buClr>
                <a:schemeClr val="dk2"/>
              </a:buClr>
              <a:buSzPts val="1400"/>
              <a:buFont typeface="Arial"/>
              <a:buChar char="•"/>
              <a:defRPr b="0" i="0" sz="1400" u="none" cap="none" strike="noStrike">
                <a:solidFill>
                  <a:srgbClr val="595959"/>
                </a:solidFill>
                <a:latin typeface="Gill Sans"/>
                <a:ea typeface="Gill Sans"/>
                <a:cs typeface="Gill Sans"/>
                <a:sym typeface="Gill Sans"/>
              </a:defRPr>
            </a:lvl7pPr>
            <a:lvl8pPr indent="-317500" lvl="7" marL="3657600" marR="0" rtl="0" algn="l">
              <a:lnSpc>
                <a:spcPct val="110000"/>
              </a:lnSpc>
              <a:spcBef>
                <a:spcPts val="700"/>
              </a:spcBef>
              <a:spcAft>
                <a:spcPts val="0"/>
              </a:spcAft>
              <a:buClr>
                <a:schemeClr val="dk2"/>
              </a:buClr>
              <a:buSzPts val="1400"/>
              <a:buFont typeface="Gill Sans"/>
              <a:buChar char="–"/>
              <a:defRPr b="0" i="0" sz="1400" u="none" cap="none" strike="noStrike">
                <a:solidFill>
                  <a:srgbClr val="595959"/>
                </a:solidFill>
                <a:latin typeface="Gill Sans"/>
                <a:ea typeface="Gill Sans"/>
                <a:cs typeface="Gill Sans"/>
                <a:sym typeface="Gill Sans"/>
              </a:defRPr>
            </a:lvl8pPr>
            <a:lvl9pPr indent="-317500" lvl="8" marL="4114800" marR="0" rtl="0" algn="l">
              <a:lnSpc>
                <a:spcPct val="110000"/>
              </a:lnSpc>
              <a:spcBef>
                <a:spcPts val="700"/>
              </a:spcBef>
              <a:spcAft>
                <a:spcPts val="0"/>
              </a:spcAft>
              <a:buClr>
                <a:schemeClr val="dk2"/>
              </a:buClr>
              <a:buSzPts val="1400"/>
              <a:buFont typeface="Arial"/>
              <a:buChar char="•"/>
              <a:defRPr b="0" i="0" sz="1400" u="none" cap="none" strike="noStrike">
                <a:solidFill>
                  <a:srgbClr val="595959"/>
                </a:solidFill>
                <a:latin typeface="Gill Sans"/>
                <a:ea typeface="Gill Sans"/>
                <a:cs typeface="Gill Sans"/>
                <a:sym typeface="Gill Sans"/>
              </a:defRPr>
            </a:lvl9pPr>
          </a:lstStyle>
          <a:p/>
        </p:txBody>
      </p:sp>
      <p:sp>
        <p:nvSpPr>
          <p:cNvPr id="12" name="Google Shape;12;p22"/>
          <p:cNvSpPr txBox="1"/>
          <p:nvPr>
            <p:ph idx="10" type="dt"/>
          </p:nvPr>
        </p:nvSpPr>
        <p:spPr>
          <a:xfrm>
            <a:off x="1251678" y="6375679"/>
            <a:ext cx="2329722" cy="348462"/>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5959"/>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3" name="Google Shape;13;p22"/>
          <p:cNvSpPr txBox="1"/>
          <p:nvPr>
            <p:ph idx="11" type="ftr"/>
          </p:nvPr>
        </p:nvSpPr>
        <p:spPr>
          <a:xfrm>
            <a:off x="4038600" y="6375679"/>
            <a:ext cx="4114800" cy="345796"/>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595959"/>
                </a:solidFill>
                <a:latin typeface="Gill Sans"/>
                <a:ea typeface="Gill Sans"/>
                <a:cs typeface="Gill Sans"/>
                <a:sym typeface="Gill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Gill Sans"/>
                <a:ea typeface="Gill Sans"/>
                <a:cs typeface="Gill Sans"/>
                <a:sym typeface="Gill Sans"/>
              </a:defRPr>
            </a:lvl9pPr>
          </a:lstStyle>
          <a:p/>
        </p:txBody>
      </p:sp>
      <p:sp>
        <p:nvSpPr>
          <p:cNvPr id="14" name="Google Shape;14;p22"/>
          <p:cNvSpPr txBox="1"/>
          <p:nvPr>
            <p:ph idx="12" type="sldNum"/>
          </p:nvPr>
        </p:nvSpPr>
        <p:spPr>
          <a:xfrm>
            <a:off x="8610601" y="6375679"/>
            <a:ext cx="2819399" cy="345796"/>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pic>
        <p:nvPicPr>
          <p:cNvPr descr="MD-flag-background-ppt.png" id="15" name="Google Shape;15;p22"/>
          <p:cNvPicPr preferRelativeResize="0"/>
          <p:nvPr/>
        </p:nvPicPr>
        <p:blipFill rotWithShape="1">
          <a:blip r:embed="rId1">
            <a:alphaModFix/>
          </a:blip>
          <a:srcRect b="0" l="0" r="0" t="0"/>
          <a:stretch/>
        </p:blipFill>
        <p:spPr>
          <a:xfrm>
            <a:off x="0" y="-1"/>
            <a:ext cx="12217135" cy="763571"/>
          </a:xfrm>
          <a:prstGeom prst="rect">
            <a:avLst/>
          </a:prstGeom>
          <a:noFill/>
          <a:ln>
            <a:noFill/>
          </a:ln>
        </p:spPr>
      </p:pic>
      <p:pic>
        <p:nvPicPr>
          <p:cNvPr descr="UMBC-primary-logo-CMYK-on-black.png" id="16" name="Google Shape;16;p22"/>
          <p:cNvPicPr preferRelativeResize="0"/>
          <p:nvPr/>
        </p:nvPicPr>
        <p:blipFill rotWithShape="1">
          <a:blip r:embed="rId2">
            <a:alphaModFix/>
          </a:blip>
          <a:srcRect b="0" l="0" r="0" t="0"/>
          <a:stretch/>
        </p:blipFill>
        <p:spPr>
          <a:xfrm>
            <a:off x="294286" y="86177"/>
            <a:ext cx="2337147" cy="53842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g2e512af88ff_2_0"/>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0" name="Google Shape;110;g2e512af88ff_2_0"/>
          <p:cNvSpPr txBox="1"/>
          <p:nvPr>
            <p:ph idx="1" type="body"/>
          </p:nvPr>
        </p:nvSpPr>
        <p:spPr>
          <a:xfrm>
            <a:off x="609600" y="2423882"/>
            <a:ext cx="10972800" cy="3702281"/>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1" name="Google Shape;111;g2e512af88ff_2_0"/>
          <p:cNvSpPr/>
          <p:nvPr/>
        </p:nvSpPr>
        <p:spPr>
          <a:xfrm>
            <a:off x="465667" y="1"/>
            <a:ext cx="11726333" cy="823913"/>
          </a:xfrm>
          <a:prstGeom prst="rect">
            <a:avLst/>
          </a:prstGeom>
          <a:gradFill>
            <a:gsLst>
              <a:gs pos="0">
                <a:srgbClr val="FFFFFF"/>
              </a:gs>
              <a:gs pos="16000">
                <a:srgbClr val="FFFFFF"/>
              </a:gs>
              <a:gs pos="100000">
                <a:srgbClr val="FEB710"/>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UMBC-orientation-text-version.png" id="112" name="Google Shape;112;g2e512af88ff_2_0"/>
          <p:cNvPicPr preferRelativeResize="0"/>
          <p:nvPr/>
        </p:nvPicPr>
        <p:blipFill rotWithShape="1">
          <a:blip r:embed="rId1">
            <a:alphaModFix/>
          </a:blip>
          <a:srcRect b="0" l="0" r="0" t="0"/>
          <a:stretch/>
        </p:blipFill>
        <p:spPr>
          <a:xfrm>
            <a:off x="171451" y="119064"/>
            <a:ext cx="1592262" cy="665162"/>
          </a:xfrm>
          <a:prstGeom prst="rect">
            <a:avLst/>
          </a:prstGeom>
          <a:noFill/>
          <a:ln>
            <a:noFill/>
          </a:ln>
        </p:spPr>
      </p:pic>
      <p:sp>
        <p:nvSpPr>
          <p:cNvPr id="113" name="Google Shape;113;g2e512af88ff_2_0"/>
          <p:cNvSpPr/>
          <p:nvPr/>
        </p:nvSpPr>
        <p:spPr>
          <a:xfrm>
            <a:off x="0" y="6640513"/>
            <a:ext cx="12192000" cy="217487"/>
          </a:xfrm>
          <a:prstGeom prst="rect">
            <a:avLst/>
          </a:prstGeom>
          <a:gradFill>
            <a:gsLst>
              <a:gs pos="0">
                <a:schemeClr val="dk1"/>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4" name="Shape 174"/>
        <p:cNvGrpSpPr/>
        <p:nvPr/>
      </p:nvGrpSpPr>
      <p:grpSpPr>
        <a:xfrm>
          <a:off x="0" y="0"/>
          <a:ext cx="0" cy="0"/>
          <a:chOff x="0" y="0"/>
          <a:chExt cx="0" cy="0"/>
        </a:xfrm>
      </p:grpSpPr>
      <p:sp>
        <p:nvSpPr>
          <p:cNvPr id="175" name="Google Shape;175;g2e512af88ff_2_74"/>
          <p:cNvSpPr txBox="1"/>
          <p:nvPr>
            <p:ph type="title"/>
          </p:nvPr>
        </p:nvSpPr>
        <p:spPr>
          <a:xfrm>
            <a:off x="609600" y="106224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6" name="Google Shape;176;g2e512af88ff_2_74"/>
          <p:cNvSpPr txBox="1"/>
          <p:nvPr>
            <p:ph idx="1" type="body"/>
          </p:nvPr>
        </p:nvSpPr>
        <p:spPr>
          <a:xfrm>
            <a:off x="609600" y="2423882"/>
            <a:ext cx="10972800" cy="3702281"/>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g2e512af88ff_2_74"/>
          <p:cNvSpPr/>
          <p:nvPr/>
        </p:nvSpPr>
        <p:spPr>
          <a:xfrm>
            <a:off x="465667" y="1"/>
            <a:ext cx="11726333" cy="823913"/>
          </a:xfrm>
          <a:prstGeom prst="rect">
            <a:avLst/>
          </a:prstGeom>
          <a:gradFill>
            <a:gsLst>
              <a:gs pos="0">
                <a:srgbClr val="FFFFFF"/>
              </a:gs>
              <a:gs pos="16000">
                <a:srgbClr val="FFFFFF"/>
              </a:gs>
              <a:gs pos="100000">
                <a:srgbClr val="FEB710"/>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UMBC-orientation-text-version.png" id="178" name="Google Shape;178;g2e512af88ff_2_74"/>
          <p:cNvPicPr preferRelativeResize="0"/>
          <p:nvPr/>
        </p:nvPicPr>
        <p:blipFill rotWithShape="1">
          <a:blip r:embed="rId1">
            <a:alphaModFix/>
          </a:blip>
          <a:srcRect b="0" l="0" r="0" t="0"/>
          <a:stretch/>
        </p:blipFill>
        <p:spPr>
          <a:xfrm>
            <a:off x="171451" y="119064"/>
            <a:ext cx="1592262" cy="665162"/>
          </a:xfrm>
          <a:prstGeom prst="rect">
            <a:avLst/>
          </a:prstGeom>
          <a:noFill/>
          <a:ln>
            <a:noFill/>
          </a:ln>
        </p:spPr>
      </p:pic>
      <p:sp>
        <p:nvSpPr>
          <p:cNvPr id="179" name="Google Shape;179;g2e512af88ff_2_74"/>
          <p:cNvSpPr/>
          <p:nvPr/>
        </p:nvSpPr>
        <p:spPr>
          <a:xfrm>
            <a:off x="0" y="6640513"/>
            <a:ext cx="12192000" cy="217487"/>
          </a:xfrm>
          <a:prstGeom prst="rect">
            <a:avLst/>
          </a:prstGeom>
          <a:gradFill>
            <a:gsLst>
              <a:gs pos="0">
                <a:schemeClr val="dk1"/>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40" name="Shape 240"/>
        <p:cNvGrpSpPr/>
        <p:nvPr/>
      </p:nvGrpSpPr>
      <p:grpSpPr>
        <a:xfrm>
          <a:off x="0" y="0"/>
          <a:ext cx="0" cy="0"/>
          <a:chOff x="0" y="0"/>
          <a:chExt cx="0" cy="0"/>
        </a:xfrm>
      </p:grpSpPr>
      <p:sp>
        <p:nvSpPr>
          <p:cNvPr id="241" name="Google Shape;241;g2e512af88ff_2_15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42" name="Google Shape;242;g2e512af88ff_2_156"/>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243" name="Google Shape;243;g2e512af88ff_2_156"/>
          <p:cNvSpPr txBox="1"/>
          <p:nvPr>
            <p:ph idx="12" type="sldNum"/>
          </p:nvPr>
        </p:nvSpPr>
        <p:spPr>
          <a:xfrm>
            <a:off x="11296610" y="6217622"/>
            <a:ext cx="731600" cy="524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careers@umbc.edu" TargetMode="External"/><Relationship Id="rId4" Type="http://schemas.openxmlformats.org/officeDocument/2006/relationships/image" Target="../media/image20.png"/><Relationship Id="rId5" Type="http://schemas.openxmlformats.org/officeDocument/2006/relationships/image" Target="../media/image2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5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3.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28.png"/><Relationship Id="rId6"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3.png"/><Relationship Id="rId5"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6.jpg"/><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41.png"/><Relationship Id="rId5" Type="http://schemas.openxmlformats.org/officeDocument/2006/relationships/image" Target="../media/image50.png"/><Relationship Id="rId6" Type="http://schemas.openxmlformats.org/officeDocument/2006/relationships/image" Target="../media/image54.png"/></Relationships>
</file>

<file path=ppt/slides/_rels/slide24.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48.png"/><Relationship Id="rId12"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2.png"/><Relationship Id="rId4" Type="http://schemas.openxmlformats.org/officeDocument/2006/relationships/image" Target="../media/image42.png"/><Relationship Id="rId9"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57.jpg"/><Relationship Id="rId5"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hyperlink" Target="mailto:careers@umbc.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9.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9.jpg"/><Relationship Id="rId5" Type="http://schemas.openxmlformats.org/officeDocument/2006/relationships/image" Target="../media/image32.png"/><Relationship Id="rId6" Type="http://schemas.openxmlformats.org/officeDocument/2006/relationships/image" Target="../media/image12.png"/><Relationship Id="rId7" Type="http://schemas.openxmlformats.org/officeDocument/2006/relationships/image" Target="../media/image27.png"/><Relationship Id="rId8"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295" name="Shape 295"/>
        <p:cNvGrpSpPr/>
        <p:nvPr/>
      </p:nvGrpSpPr>
      <p:grpSpPr>
        <a:xfrm>
          <a:off x="0" y="0"/>
          <a:ext cx="0" cy="0"/>
          <a:chOff x="0" y="0"/>
          <a:chExt cx="0" cy="0"/>
        </a:xfrm>
      </p:grpSpPr>
      <p:sp>
        <p:nvSpPr>
          <p:cNvPr id="296" name="Google Shape;296;p1"/>
          <p:cNvSpPr/>
          <p:nvPr/>
        </p:nvSpPr>
        <p:spPr>
          <a:xfrm>
            <a:off x="267124" y="0"/>
            <a:ext cx="1192487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
        <p:nvSpPr>
          <p:cNvPr id="297" name="Google Shape;297;p1"/>
          <p:cNvSpPr txBox="1"/>
          <p:nvPr>
            <p:ph idx="1" type="subTitle"/>
          </p:nvPr>
        </p:nvSpPr>
        <p:spPr>
          <a:xfrm>
            <a:off x="2045700" y="3391451"/>
            <a:ext cx="9384300" cy="1491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600"/>
              <a:buNone/>
            </a:pPr>
            <a:r>
              <a:rPr lang="en-US" sz="3800">
                <a:latin typeface="Arial"/>
                <a:ea typeface="Arial"/>
                <a:cs typeface="Arial"/>
                <a:sym typeface="Arial"/>
              </a:rPr>
              <a:t>Financing Your Future with </a:t>
            </a:r>
            <a:endParaRPr sz="3800">
              <a:latin typeface="Arial"/>
              <a:ea typeface="Arial"/>
              <a:cs typeface="Arial"/>
              <a:sym typeface="Arial"/>
            </a:endParaRPr>
          </a:p>
          <a:p>
            <a:pPr indent="0" lvl="0" marL="0" rtl="0" algn="ctr">
              <a:lnSpc>
                <a:spcPct val="100000"/>
              </a:lnSpc>
              <a:spcBef>
                <a:spcPts val="0"/>
              </a:spcBef>
              <a:spcAft>
                <a:spcPts val="0"/>
              </a:spcAft>
              <a:buSzPts val="3600"/>
              <a:buNone/>
            </a:pPr>
            <a:r>
              <a:rPr lang="en-US" sz="3800">
                <a:latin typeface="Arial"/>
                <a:ea typeface="Arial"/>
                <a:cs typeface="Arial"/>
                <a:sym typeface="Arial"/>
              </a:rPr>
              <a:t>Applied Learning</a:t>
            </a:r>
            <a:endParaRPr sz="3800">
              <a:latin typeface="Arial"/>
              <a:ea typeface="Arial"/>
              <a:cs typeface="Arial"/>
              <a:sym typeface="Arial"/>
            </a:endParaRPr>
          </a:p>
          <a:p>
            <a:pPr indent="0" lvl="0" marL="0" rtl="0" algn="ctr">
              <a:lnSpc>
                <a:spcPct val="100000"/>
              </a:lnSpc>
              <a:spcBef>
                <a:spcPts val="0"/>
              </a:spcBef>
              <a:spcAft>
                <a:spcPts val="0"/>
              </a:spcAft>
              <a:buSzPts val="3600"/>
              <a:buNone/>
            </a:pPr>
            <a:r>
              <a:t/>
            </a:r>
            <a:endParaRPr sz="3800">
              <a:latin typeface="Arial"/>
              <a:ea typeface="Arial"/>
              <a:cs typeface="Arial"/>
              <a:sym typeface="Arial"/>
            </a:endParaRPr>
          </a:p>
          <a:p>
            <a:pPr indent="457200" lvl="0" marL="2286000" rtl="0" algn="l">
              <a:lnSpc>
                <a:spcPct val="100000"/>
              </a:lnSpc>
              <a:spcBef>
                <a:spcPts val="0"/>
              </a:spcBef>
              <a:spcAft>
                <a:spcPts val="0"/>
              </a:spcAft>
              <a:buSzPts val="3600"/>
              <a:buNone/>
            </a:pPr>
            <a:r>
              <a:rPr lang="en-US">
                <a:solidFill>
                  <a:schemeClr val="dk1"/>
                </a:solidFill>
                <a:latin typeface="Arial"/>
                <a:ea typeface="Arial"/>
                <a:cs typeface="Arial"/>
                <a:sym typeface="Arial"/>
              </a:rPr>
              <a:t>Financial aid and Scholarships</a:t>
            </a:r>
            <a:endParaRPr>
              <a:solidFill>
                <a:schemeClr val="dk1"/>
              </a:solidFill>
              <a:latin typeface="Arial"/>
              <a:ea typeface="Arial"/>
              <a:cs typeface="Arial"/>
              <a:sym typeface="Arial"/>
            </a:endParaRPr>
          </a:p>
          <a:p>
            <a:pPr indent="0" lvl="0" marL="0" rtl="0" algn="ctr">
              <a:lnSpc>
                <a:spcPct val="100000"/>
              </a:lnSpc>
              <a:spcBef>
                <a:spcPts val="0"/>
              </a:spcBef>
              <a:spcAft>
                <a:spcPts val="0"/>
              </a:spcAft>
              <a:buSzPts val="3600"/>
              <a:buNone/>
            </a:pPr>
            <a:r>
              <a:rPr lang="en-US">
                <a:solidFill>
                  <a:schemeClr val="dk1"/>
                </a:solidFill>
                <a:latin typeface="Arial"/>
                <a:ea typeface="Arial"/>
                <a:cs typeface="Arial"/>
                <a:sym typeface="Arial"/>
              </a:rPr>
              <a:t>Library Pondside, Basement level. </a:t>
            </a:r>
            <a:endParaRPr>
              <a:solidFill>
                <a:schemeClr val="dk1"/>
              </a:solidFill>
              <a:latin typeface="Arial"/>
              <a:ea typeface="Arial"/>
              <a:cs typeface="Arial"/>
              <a:sym typeface="Arial"/>
            </a:endParaRPr>
          </a:p>
          <a:p>
            <a:pPr indent="0" lvl="0" marL="0" rtl="0" algn="ctr">
              <a:lnSpc>
                <a:spcPct val="100000"/>
              </a:lnSpc>
              <a:spcBef>
                <a:spcPts val="0"/>
              </a:spcBef>
              <a:spcAft>
                <a:spcPts val="0"/>
              </a:spcAft>
              <a:buSzPts val="3600"/>
              <a:buNone/>
            </a:pPr>
            <a:r>
              <a:rPr lang="en-US">
                <a:solidFill>
                  <a:schemeClr val="dk1"/>
                </a:solidFill>
                <a:latin typeface="Arial"/>
                <a:ea typeface="Arial"/>
                <a:cs typeface="Arial"/>
                <a:sym typeface="Arial"/>
              </a:rPr>
              <a:t>CAREER CENTER </a:t>
            </a:r>
            <a:endParaRPr>
              <a:solidFill>
                <a:schemeClr val="dk1"/>
              </a:solidFill>
              <a:latin typeface="Arial"/>
              <a:ea typeface="Arial"/>
              <a:cs typeface="Arial"/>
              <a:sym typeface="Arial"/>
            </a:endParaRPr>
          </a:p>
          <a:p>
            <a:pPr indent="0" lvl="0" marL="0" rtl="0" algn="ctr">
              <a:lnSpc>
                <a:spcPct val="100000"/>
              </a:lnSpc>
              <a:spcBef>
                <a:spcPts val="0"/>
              </a:spcBef>
              <a:spcAft>
                <a:spcPts val="0"/>
              </a:spcAft>
              <a:buSzPts val="3600"/>
              <a:buNone/>
            </a:pPr>
            <a:r>
              <a:rPr lang="en-US">
                <a:solidFill>
                  <a:schemeClr val="dk1"/>
                </a:solidFill>
                <a:latin typeface="Arial"/>
                <a:ea typeface="Arial"/>
                <a:cs typeface="Arial"/>
                <a:sym typeface="Arial"/>
              </a:rPr>
              <a:t>Math/Psychology Building 201</a:t>
            </a:r>
            <a:endParaRPr>
              <a:solidFill>
                <a:schemeClr val="dk1"/>
              </a:solidFill>
              <a:latin typeface="Arial"/>
              <a:ea typeface="Arial"/>
              <a:cs typeface="Arial"/>
              <a:sym typeface="Arial"/>
            </a:endParaRPr>
          </a:p>
          <a:p>
            <a:pPr indent="0" lvl="0" marL="0" rtl="0" algn="ctr">
              <a:lnSpc>
                <a:spcPct val="100000"/>
              </a:lnSpc>
              <a:spcBef>
                <a:spcPts val="0"/>
              </a:spcBef>
              <a:spcAft>
                <a:spcPts val="0"/>
              </a:spcAft>
              <a:buSzPts val="3600"/>
              <a:buNone/>
            </a:pPr>
            <a:r>
              <a:rPr lang="en-US" u="sng">
                <a:solidFill>
                  <a:schemeClr val="hlink"/>
                </a:solidFill>
                <a:latin typeface="Arial"/>
                <a:ea typeface="Arial"/>
                <a:cs typeface="Arial"/>
                <a:sym typeface="Arial"/>
                <a:hlinkClick r:id="rId3"/>
              </a:rPr>
              <a:t>careers@umbc.edu</a:t>
            </a:r>
            <a:endParaRPr>
              <a:solidFill>
                <a:schemeClr val="dk1"/>
              </a:solidFill>
              <a:latin typeface="Arial"/>
              <a:ea typeface="Arial"/>
              <a:cs typeface="Arial"/>
              <a:sym typeface="Arial"/>
            </a:endParaRPr>
          </a:p>
          <a:p>
            <a:pPr indent="0" lvl="0" marL="0" rtl="0" algn="ctr">
              <a:lnSpc>
                <a:spcPct val="100000"/>
              </a:lnSpc>
              <a:spcBef>
                <a:spcPts val="0"/>
              </a:spcBef>
              <a:spcAft>
                <a:spcPts val="0"/>
              </a:spcAft>
              <a:buSzPts val="3600"/>
              <a:buNone/>
            </a:pPr>
            <a:r>
              <a:t/>
            </a:r>
            <a:endParaRPr sz="2800">
              <a:solidFill>
                <a:schemeClr val="dk1"/>
              </a:solidFill>
              <a:latin typeface="Arial"/>
              <a:ea typeface="Arial"/>
              <a:cs typeface="Arial"/>
              <a:sym typeface="Arial"/>
            </a:endParaRPr>
          </a:p>
        </p:txBody>
      </p:sp>
      <p:pic>
        <p:nvPicPr>
          <p:cNvPr id="298" name="Google Shape;298;p1"/>
          <p:cNvPicPr preferRelativeResize="0"/>
          <p:nvPr/>
        </p:nvPicPr>
        <p:blipFill rotWithShape="1">
          <a:blip r:embed="rId4">
            <a:alphaModFix/>
          </a:blip>
          <a:srcRect b="0" l="0" r="0" t="0"/>
          <a:stretch/>
        </p:blipFill>
        <p:spPr>
          <a:xfrm>
            <a:off x="570669" y="4497158"/>
            <a:ext cx="1373244" cy="1983495"/>
          </a:xfrm>
          <a:prstGeom prst="rect">
            <a:avLst/>
          </a:prstGeom>
          <a:noFill/>
          <a:ln>
            <a:noFill/>
          </a:ln>
        </p:spPr>
      </p:pic>
      <p:pic>
        <p:nvPicPr>
          <p:cNvPr id="299" name="Google Shape;299;p1"/>
          <p:cNvPicPr preferRelativeResize="0"/>
          <p:nvPr/>
        </p:nvPicPr>
        <p:blipFill rotWithShape="1">
          <a:blip r:embed="rId5">
            <a:alphaModFix/>
          </a:blip>
          <a:srcRect b="0" l="0" r="0" t="0"/>
          <a:stretch/>
        </p:blipFill>
        <p:spPr>
          <a:xfrm>
            <a:off x="687746" y="12"/>
            <a:ext cx="10816512" cy="33914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e512af88ff_2_280"/>
          <p:cNvSpPr txBox="1"/>
          <p:nvPr/>
        </p:nvSpPr>
        <p:spPr>
          <a:xfrm>
            <a:off x="5433812" y="2943955"/>
            <a:ext cx="3561788" cy="3940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90" name="Google Shape;390;g2e512af88ff_2_280"/>
          <p:cNvPicPr preferRelativeResize="0"/>
          <p:nvPr/>
        </p:nvPicPr>
        <p:blipFill>
          <a:blip r:embed="rId3">
            <a:alphaModFix/>
          </a:blip>
          <a:stretch>
            <a:fillRect/>
          </a:stretch>
        </p:blipFill>
        <p:spPr>
          <a:xfrm>
            <a:off x="2732633" y="1336375"/>
            <a:ext cx="6726731" cy="5086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e512af88ff_2_297"/>
          <p:cNvSpPr txBox="1"/>
          <p:nvPr/>
        </p:nvSpPr>
        <p:spPr>
          <a:xfrm>
            <a:off x="261257" y="1191269"/>
            <a:ext cx="730912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rgbClr val="000000"/>
                </a:solidFill>
                <a:latin typeface="Arial"/>
                <a:ea typeface="Arial"/>
                <a:cs typeface="Arial"/>
                <a:sym typeface="Arial"/>
              </a:rPr>
              <a:t>Aid Disbursement</a:t>
            </a:r>
            <a:endParaRPr/>
          </a:p>
        </p:txBody>
      </p:sp>
      <p:graphicFrame>
        <p:nvGraphicFramePr>
          <p:cNvPr id="397" name="Google Shape;397;g2e512af88ff_2_297"/>
          <p:cNvGraphicFramePr/>
          <p:nvPr/>
        </p:nvGraphicFramePr>
        <p:xfrm>
          <a:off x="545565" y="2630755"/>
          <a:ext cx="3000000" cy="3000000"/>
        </p:xfrm>
        <a:graphic>
          <a:graphicData uri="http://schemas.openxmlformats.org/drawingml/2006/table">
            <a:tbl>
              <a:tblPr bandRow="1" firstRow="1">
                <a:noFill/>
                <a:tableStyleId>{67AC1568-4C53-4FEC-83F7-EFCB0D5E36A3}</a:tableStyleId>
              </a:tblPr>
              <a:tblGrid>
                <a:gridCol w="3523200"/>
                <a:gridCol w="3523200"/>
              </a:tblGrid>
              <a:tr h="370850">
                <a:tc>
                  <a:txBody>
                    <a:bodyPr/>
                    <a:lstStyle/>
                    <a:p>
                      <a:pPr indent="0" lvl="0" marL="0" marR="0" rtl="0" algn="l">
                        <a:spcBef>
                          <a:spcPts val="0"/>
                        </a:spcBef>
                        <a:spcAft>
                          <a:spcPts val="0"/>
                        </a:spcAft>
                        <a:buNone/>
                      </a:pPr>
                      <a:r>
                        <a:rPr lang="en-US" sz="1600"/>
                        <a:t>Enrollment</a:t>
                      </a:r>
                      <a:endParaRPr/>
                    </a:p>
                  </a:txBody>
                  <a:tcPr marT="45725" marB="45725" marR="121925" marL="121925"/>
                </a:tc>
                <a:tc>
                  <a:txBody>
                    <a:bodyPr/>
                    <a:lstStyle/>
                    <a:p>
                      <a:pPr indent="0" lvl="0" marL="0" marR="0" rtl="0" algn="l">
                        <a:spcBef>
                          <a:spcPts val="0"/>
                        </a:spcBef>
                        <a:spcAft>
                          <a:spcPts val="0"/>
                        </a:spcAft>
                        <a:buNone/>
                      </a:pPr>
                      <a:r>
                        <a:rPr lang="en-US" sz="1600"/>
                        <a:t>First Disbursement Date</a:t>
                      </a:r>
                      <a:endParaRPr/>
                    </a:p>
                  </a:txBody>
                  <a:tcPr marT="45725" marB="45725" marR="121925" marL="121925"/>
                </a:tc>
              </a:tr>
              <a:tr h="370850">
                <a:tc>
                  <a:txBody>
                    <a:bodyPr/>
                    <a:lstStyle/>
                    <a:p>
                      <a:pPr indent="0" lvl="0" marL="0" marR="0" rtl="0" algn="l">
                        <a:spcBef>
                          <a:spcPts val="0"/>
                        </a:spcBef>
                        <a:spcAft>
                          <a:spcPts val="0"/>
                        </a:spcAft>
                        <a:buNone/>
                      </a:pPr>
                      <a:r>
                        <a:rPr lang="en-US" sz="1600"/>
                        <a:t>Full-time undergraduate students (12+ credits)</a:t>
                      </a:r>
                      <a:endParaRPr/>
                    </a:p>
                  </a:txBody>
                  <a:tcPr marT="45725" marB="45725" marR="121925" marL="121925"/>
                </a:tc>
                <a:tc>
                  <a:txBody>
                    <a:bodyPr/>
                    <a:lstStyle/>
                    <a:p>
                      <a:pPr indent="0" lvl="0" marL="0" marR="0" rtl="0" algn="l">
                        <a:spcBef>
                          <a:spcPts val="0"/>
                        </a:spcBef>
                        <a:spcAft>
                          <a:spcPts val="0"/>
                        </a:spcAft>
                        <a:buNone/>
                      </a:pPr>
                      <a:r>
                        <a:rPr lang="en-US" sz="1600"/>
                        <a:t>August 21</a:t>
                      </a:r>
                      <a:endParaRPr/>
                    </a:p>
                  </a:txBody>
                  <a:tcPr marT="45725" marB="45725" marR="121925" marL="121925"/>
                </a:tc>
              </a:tr>
              <a:tr h="224225">
                <a:tc>
                  <a:txBody>
                    <a:bodyPr/>
                    <a:lstStyle/>
                    <a:p>
                      <a:pPr indent="0" lvl="0" marL="0" marR="0" rtl="0" algn="l">
                        <a:spcBef>
                          <a:spcPts val="0"/>
                        </a:spcBef>
                        <a:spcAft>
                          <a:spcPts val="0"/>
                        </a:spcAft>
                        <a:buNone/>
                      </a:pPr>
                      <a:r>
                        <a:rPr lang="en-US" sz="1600"/>
                        <a:t>Part-time undergraduate students (1-11 credits)</a:t>
                      </a:r>
                      <a:endParaRPr/>
                    </a:p>
                  </a:txBody>
                  <a:tcPr marT="45725" marB="45725" marR="121925" marL="121925"/>
                </a:tc>
                <a:tc>
                  <a:txBody>
                    <a:bodyPr/>
                    <a:lstStyle/>
                    <a:p>
                      <a:pPr indent="0" lvl="0" marL="0" marR="0" rtl="0" algn="l">
                        <a:spcBef>
                          <a:spcPts val="0"/>
                        </a:spcBef>
                        <a:spcAft>
                          <a:spcPts val="0"/>
                        </a:spcAft>
                        <a:buNone/>
                      </a:pPr>
                      <a:r>
                        <a:rPr lang="en-US" sz="1600"/>
                        <a:t>September 19</a:t>
                      </a:r>
                      <a:endParaRPr/>
                    </a:p>
                  </a:txBody>
                  <a:tcPr marT="45725" marB="45725" marR="121925" marL="121925"/>
                </a:tc>
              </a:tr>
            </a:tbl>
          </a:graphicData>
        </a:graphic>
      </p:graphicFrame>
      <p:sp>
        <p:nvSpPr>
          <p:cNvPr id="398" name="Google Shape;398;g2e512af88ff_2_297"/>
          <p:cNvSpPr txBox="1"/>
          <p:nvPr/>
        </p:nvSpPr>
        <p:spPr>
          <a:xfrm>
            <a:off x="8179981" y="3778768"/>
            <a:ext cx="374325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Calibri"/>
                <a:ea typeface="Calibri"/>
                <a:cs typeface="Calibri"/>
                <a:sym typeface="Calibri"/>
              </a:rPr>
              <a:t>The full disbursement calendar: </a:t>
            </a:r>
            <a:r>
              <a:rPr i="1" lang="en-US" sz="1400">
                <a:solidFill>
                  <a:schemeClr val="dk1"/>
                </a:solidFill>
                <a:latin typeface="Calibri"/>
                <a:ea typeface="Calibri"/>
                <a:cs typeface="Calibri"/>
                <a:sym typeface="Calibri"/>
              </a:rPr>
              <a:t>financialaid.umbc.edu/calendar/ </a:t>
            </a:r>
            <a:endParaRPr i="1" sz="1400">
              <a:solidFill>
                <a:srgbClr val="000000"/>
              </a:solidFill>
              <a:latin typeface="Calibri"/>
              <a:ea typeface="Calibri"/>
              <a:cs typeface="Calibri"/>
              <a:sym typeface="Calibri"/>
            </a:endParaRPr>
          </a:p>
        </p:txBody>
      </p:sp>
      <p:pic>
        <p:nvPicPr>
          <p:cNvPr descr="Qr code&#10;&#10;Description automatically generated" id="399" name="Google Shape;399;g2e512af88ff_2_297"/>
          <p:cNvPicPr preferRelativeResize="0"/>
          <p:nvPr/>
        </p:nvPicPr>
        <p:blipFill rotWithShape="1">
          <a:blip r:embed="rId3">
            <a:alphaModFix/>
          </a:blip>
          <a:srcRect b="0" l="0" r="0" t="0"/>
          <a:stretch/>
        </p:blipFill>
        <p:spPr>
          <a:xfrm>
            <a:off x="8775289" y="2114052"/>
            <a:ext cx="1668046" cy="1668046"/>
          </a:xfrm>
          <a:prstGeom prst="rect">
            <a:avLst/>
          </a:prstGeom>
          <a:noFill/>
          <a:ln>
            <a:noFill/>
          </a:ln>
        </p:spPr>
      </p:pic>
      <p:sp>
        <p:nvSpPr>
          <p:cNvPr id="400" name="Google Shape;400;g2e512af88ff_2_297"/>
          <p:cNvSpPr/>
          <p:nvPr/>
        </p:nvSpPr>
        <p:spPr>
          <a:xfrm>
            <a:off x="261257" y="4875028"/>
            <a:ext cx="9038685" cy="646331"/>
          </a:xfrm>
          <a:prstGeom prst="rect">
            <a:avLst/>
          </a:prstGeom>
          <a:solidFill>
            <a:srgbClr val="FFC000"/>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g2e512af88ff_2_297"/>
          <p:cNvSpPr txBox="1"/>
          <p:nvPr/>
        </p:nvSpPr>
        <p:spPr>
          <a:xfrm>
            <a:off x="545565" y="4875028"/>
            <a:ext cx="875437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If pending financial aid is </a:t>
            </a:r>
            <a:r>
              <a:rPr i="1" lang="en-US" sz="1800">
                <a:solidFill>
                  <a:srgbClr val="000000"/>
                </a:solidFill>
                <a:latin typeface="Calibri"/>
                <a:ea typeface="Calibri"/>
                <a:cs typeface="Calibri"/>
                <a:sym typeface="Calibri"/>
              </a:rPr>
              <a:t>equal to or exceeds</a:t>
            </a:r>
            <a:r>
              <a:rPr lang="en-US" sz="1800">
                <a:solidFill>
                  <a:srgbClr val="000000"/>
                </a:solidFill>
                <a:latin typeface="Calibri"/>
                <a:ea typeface="Calibri"/>
                <a:cs typeface="Calibri"/>
                <a:sym typeface="Calibri"/>
              </a:rPr>
              <a:t> the balance due by the billing due date, students will not receive late fees.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grpSp>
        <p:nvGrpSpPr>
          <p:cNvPr id="407" name="Google Shape;407;g2e512af88ff_2_286"/>
          <p:cNvGrpSpPr/>
          <p:nvPr/>
        </p:nvGrpSpPr>
        <p:grpSpPr>
          <a:xfrm>
            <a:off x="947769" y="1337358"/>
            <a:ext cx="9608800" cy="4536337"/>
            <a:chOff x="1073241" y="208"/>
            <a:chExt cx="7206600" cy="4536337"/>
          </a:xfrm>
        </p:grpSpPr>
        <p:sp>
          <p:nvSpPr>
            <p:cNvPr id="408" name="Google Shape;408;g2e512af88ff_2_286"/>
            <p:cNvSpPr/>
            <p:nvPr/>
          </p:nvSpPr>
          <p:spPr>
            <a:xfrm rot="10800000">
              <a:off x="2060041" y="208"/>
              <a:ext cx="6219800" cy="1973601"/>
            </a:xfrm>
            <a:prstGeom prst="homePlate">
              <a:avLst>
                <a:gd fmla="val 50000" name="adj"/>
              </a:avLst>
            </a:prstGeom>
            <a:solidFill>
              <a:srgbClr val="FFC00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e512af88ff_2_286"/>
            <p:cNvSpPr txBox="1"/>
            <p:nvPr/>
          </p:nvSpPr>
          <p:spPr>
            <a:xfrm>
              <a:off x="2553441" y="208"/>
              <a:ext cx="5726400" cy="1973601"/>
            </a:xfrm>
            <a:prstGeom prst="rect">
              <a:avLst/>
            </a:prstGeom>
            <a:noFill/>
            <a:ln>
              <a:noFill/>
            </a:ln>
          </p:spPr>
          <p:txBody>
            <a:bodyPr anchorCtr="0" anchor="ctr" bIns="114300" lIns="870300" spcFirstLastPara="1" rIns="213350" wrap="square" tIns="114300">
              <a:noAutofit/>
            </a:bodyPr>
            <a:lstStyle/>
            <a:p>
              <a:pPr indent="0" lvl="0" marL="0" marR="0" rtl="0" algn="ctr">
                <a:lnSpc>
                  <a:spcPct val="90000"/>
                </a:lnSpc>
                <a:spcBef>
                  <a:spcPts val="0"/>
                </a:spcBef>
                <a:spcAft>
                  <a:spcPts val="0"/>
                </a:spcAft>
                <a:buClr>
                  <a:srgbClr val="000000"/>
                </a:buClr>
                <a:buSzPts val="3000"/>
                <a:buFont typeface="Calibri"/>
                <a:buNone/>
              </a:pPr>
              <a:r>
                <a:rPr lang="en-US" sz="3000">
                  <a:solidFill>
                    <a:srgbClr val="000000"/>
                  </a:solidFill>
                  <a:latin typeface="Calibri"/>
                  <a:ea typeface="Calibri"/>
                  <a:cs typeface="Calibri"/>
                  <a:sym typeface="Calibri"/>
                </a:rPr>
                <a:t>2024-2025 FAFSA </a:t>
              </a:r>
              <a:r>
                <a:rPr lang="en-US" sz="3000">
                  <a:latin typeface="Calibri"/>
                  <a:ea typeface="Calibri"/>
                  <a:cs typeface="Calibri"/>
                  <a:sym typeface="Calibri"/>
                </a:rPr>
                <a:t>is still</a:t>
              </a:r>
              <a:r>
                <a:rPr lang="en-US" sz="3000">
                  <a:solidFill>
                    <a:srgbClr val="000000"/>
                  </a:solidFill>
                  <a:latin typeface="Calibri"/>
                  <a:ea typeface="Calibri"/>
                  <a:cs typeface="Calibri"/>
                  <a:sym typeface="Calibri"/>
                </a:rPr>
                <a:t> available</a:t>
              </a:r>
              <a:r>
                <a:rPr lang="en-US" sz="3000">
                  <a:latin typeface="Calibri"/>
                  <a:ea typeface="Calibri"/>
                  <a:cs typeface="Calibri"/>
                  <a:sym typeface="Calibri"/>
                </a:rPr>
                <a:t>. Submit your application</a:t>
              </a:r>
              <a:r>
                <a:rPr lang="en-US" sz="3000">
                  <a:solidFill>
                    <a:srgbClr val="000000"/>
                  </a:solidFill>
                  <a:latin typeface="Calibri"/>
                  <a:ea typeface="Calibri"/>
                  <a:cs typeface="Calibri"/>
                  <a:sym typeface="Calibri"/>
                </a:rPr>
                <a:t> at studentaid.gov/h/apply-for-aid/fafsa</a:t>
              </a:r>
              <a:r>
                <a:rPr lang="en-US" sz="3000">
                  <a:solidFill>
                    <a:srgbClr val="FFFFFF"/>
                  </a:solidFill>
                  <a:latin typeface="Calibri"/>
                  <a:ea typeface="Calibri"/>
                  <a:cs typeface="Calibri"/>
                  <a:sym typeface="Calibri"/>
                </a:rPr>
                <a:t>	</a:t>
              </a:r>
              <a:endParaRPr/>
            </a:p>
          </p:txBody>
        </p:sp>
        <p:sp>
          <p:nvSpPr>
            <p:cNvPr id="410" name="Google Shape;410;g2e512af88ff_2_286"/>
            <p:cNvSpPr/>
            <p:nvPr/>
          </p:nvSpPr>
          <p:spPr>
            <a:xfrm>
              <a:off x="1073241" y="208"/>
              <a:ext cx="1973601" cy="1973601"/>
            </a:xfrm>
            <a:prstGeom prst="ellipse">
              <a:avLst/>
            </a:prstGeom>
            <a:blipFill rotWithShape="1">
              <a:blip r:embed="rId3">
                <a:alphaModFix/>
              </a:blip>
              <a:stretch>
                <a:fillRect b="0" l="-7998" r="-7999"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e512af88ff_2_286"/>
            <p:cNvSpPr/>
            <p:nvPr/>
          </p:nvSpPr>
          <p:spPr>
            <a:xfrm rot="10800000">
              <a:off x="2060041" y="2562944"/>
              <a:ext cx="6219800" cy="1973601"/>
            </a:xfrm>
            <a:prstGeom prst="homePlate">
              <a:avLst>
                <a:gd fmla="val 50000" name="adj"/>
              </a:avLst>
            </a:prstGeom>
            <a:solidFill>
              <a:srgbClr val="00000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2e512af88ff_2_286"/>
            <p:cNvSpPr txBox="1"/>
            <p:nvPr/>
          </p:nvSpPr>
          <p:spPr>
            <a:xfrm>
              <a:off x="2553441" y="2562944"/>
              <a:ext cx="5726400" cy="1973601"/>
            </a:xfrm>
            <a:prstGeom prst="rect">
              <a:avLst/>
            </a:prstGeom>
            <a:noFill/>
            <a:ln>
              <a:noFill/>
            </a:ln>
          </p:spPr>
          <p:txBody>
            <a:bodyPr anchorCtr="0" anchor="ctr" bIns="114300" lIns="870300" spcFirstLastPara="1" rIns="213350" wrap="square" tIns="114300">
              <a:noAutofit/>
            </a:bodyPr>
            <a:lstStyle/>
            <a:p>
              <a:pPr indent="0" lvl="0" marL="0" marR="0" rtl="0" algn="ctr">
                <a:lnSpc>
                  <a:spcPct val="90000"/>
                </a:lnSpc>
                <a:spcBef>
                  <a:spcPts val="0"/>
                </a:spcBef>
                <a:spcAft>
                  <a:spcPts val="0"/>
                </a:spcAft>
                <a:buClr>
                  <a:srgbClr val="FFC000"/>
                </a:buClr>
                <a:buSzPts val="3000"/>
                <a:buFont typeface="Calibri"/>
                <a:buNone/>
              </a:pPr>
              <a:r>
                <a:rPr lang="en-US" sz="3000">
                  <a:solidFill>
                    <a:srgbClr val="FFC000"/>
                  </a:solidFill>
                  <a:latin typeface="Calibri"/>
                  <a:ea typeface="Calibri"/>
                  <a:cs typeface="Calibri"/>
                  <a:sym typeface="Calibri"/>
                </a:rPr>
                <a:t>Remind your student to monitor myUMBC for To Do’s and alerts</a:t>
              </a:r>
              <a:endParaRPr/>
            </a:p>
          </p:txBody>
        </p:sp>
        <p:sp>
          <p:nvSpPr>
            <p:cNvPr id="413" name="Google Shape;413;g2e512af88ff_2_286"/>
            <p:cNvSpPr/>
            <p:nvPr/>
          </p:nvSpPr>
          <p:spPr>
            <a:xfrm>
              <a:off x="1073241" y="2562944"/>
              <a:ext cx="1973601" cy="1973601"/>
            </a:xfrm>
            <a:prstGeom prst="ellipse">
              <a:avLst/>
            </a:prstGeom>
            <a:blipFill rotWithShape="1">
              <a:blip r:embed="rId4">
                <a:alphaModFix/>
              </a:blip>
              <a:stretch>
                <a:fillRect b="0" l="-24998" r="-24998"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dfbbc0d612_0_43"/>
          <p:cNvSpPr txBox="1"/>
          <p:nvPr>
            <p:ph type="ctrTitle"/>
          </p:nvPr>
        </p:nvSpPr>
        <p:spPr>
          <a:xfrm>
            <a:off x="1078523" y="1098388"/>
            <a:ext cx="10318500" cy="4395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20" name="Google Shape;420;g2dfbbc0d612_0_43"/>
          <p:cNvSpPr txBox="1"/>
          <p:nvPr>
            <p:ph idx="1" type="subTitle"/>
          </p:nvPr>
        </p:nvSpPr>
        <p:spPr>
          <a:xfrm>
            <a:off x="2215045" y="5979196"/>
            <a:ext cx="8045400" cy="742200"/>
          </a:xfrm>
          <a:prstGeom prst="rect">
            <a:avLst/>
          </a:prstGeom>
        </p:spPr>
        <p:txBody>
          <a:bodyPr anchorCtr="0" anchor="t" bIns="45700" lIns="91425" spcFirstLastPara="1" rIns="91425" wrap="square" tIns="45700">
            <a:normAutofit/>
          </a:bodyPr>
          <a:lstStyle/>
          <a:p>
            <a:pPr indent="0" lvl="0" marL="0" rtl="0" algn="ctr">
              <a:spcBef>
                <a:spcPts val="700"/>
              </a:spcBef>
              <a:spcAft>
                <a:spcPts val="0"/>
              </a:spcAft>
              <a:buNone/>
            </a:pPr>
            <a:r>
              <a:t/>
            </a:r>
            <a:endParaRPr/>
          </a:p>
        </p:txBody>
      </p:sp>
      <p:pic>
        <p:nvPicPr>
          <p:cNvPr id="421" name="Google Shape;421;g2dfbbc0d612_0_4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2dfbbc0d612_0_50"/>
          <p:cNvSpPr txBox="1"/>
          <p:nvPr>
            <p:ph type="ctrTitle"/>
          </p:nvPr>
        </p:nvSpPr>
        <p:spPr>
          <a:xfrm>
            <a:off x="1078523" y="1098388"/>
            <a:ext cx="10318500" cy="4395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t/>
            </a:r>
            <a:endParaRPr/>
          </a:p>
        </p:txBody>
      </p:sp>
      <p:sp>
        <p:nvSpPr>
          <p:cNvPr id="428" name="Google Shape;428;g2dfbbc0d612_0_50"/>
          <p:cNvSpPr txBox="1"/>
          <p:nvPr>
            <p:ph idx="1" type="subTitle"/>
          </p:nvPr>
        </p:nvSpPr>
        <p:spPr>
          <a:xfrm>
            <a:off x="2215045" y="5979196"/>
            <a:ext cx="8045400" cy="742200"/>
          </a:xfrm>
          <a:prstGeom prst="rect">
            <a:avLst/>
          </a:prstGeom>
        </p:spPr>
        <p:txBody>
          <a:bodyPr anchorCtr="0" anchor="t" bIns="45700" lIns="91425" spcFirstLastPara="1" rIns="91425" wrap="square" tIns="45700">
            <a:normAutofit/>
          </a:bodyPr>
          <a:lstStyle/>
          <a:p>
            <a:pPr indent="0" lvl="0" marL="0" rtl="0" algn="ctr">
              <a:spcBef>
                <a:spcPts val="700"/>
              </a:spcBef>
              <a:spcAft>
                <a:spcPts val="0"/>
              </a:spcAft>
              <a:buNone/>
            </a:pPr>
            <a:r>
              <a:t/>
            </a:r>
            <a:endParaRPr/>
          </a:p>
        </p:txBody>
      </p:sp>
      <p:pic>
        <p:nvPicPr>
          <p:cNvPr id="429" name="Google Shape;429;g2dfbbc0d612_0_5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3"/>
          <p:cNvPicPr preferRelativeResize="0"/>
          <p:nvPr/>
        </p:nvPicPr>
        <p:blipFill rotWithShape="1">
          <a:blip r:embed="rId3">
            <a:alphaModFix/>
          </a:blip>
          <a:srcRect b="0" l="0" r="0" t="0"/>
          <a:stretch/>
        </p:blipFill>
        <p:spPr>
          <a:xfrm>
            <a:off x="5812631" y="0"/>
            <a:ext cx="6379369" cy="1067611"/>
          </a:xfrm>
          <a:prstGeom prst="rect">
            <a:avLst/>
          </a:prstGeom>
          <a:noFill/>
          <a:ln>
            <a:noFill/>
          </a:ln>
        </p:spPr>
      </p:pic>
      <p:pic>
        <p:nvPicPr>
          <p:cNvPr id="436" name="Google Shape;436;p3"/>
          <p:cNvPicPr preferRelativeResize="0"/>
          <p:nvPr/>
        </p:nvPicPr>
        <p:blipFill rotWithShape="1">
          <a:blip r:embed="rId4">
            <a:alphaModFix/>
          </a:blip>
          <a:srcRect b="0" l="0" r="0" t="0"/>
          <a:stretch/>
        </p:blipFill>
        <p:spPr>
          <a:xfrm>
            <a:off x="0" y="0"/>
            <a:ext cx="5812631" cy="7004966"/>
          </a:xfrm>
          <a:prstGeom prst="rect">
            <a:avLst/>
          </a:prstGeom>
          <a:noFill/>
          <a:ln>
            <a:noFill/>
          </a:ln>
        </p:spPr>
      </p:pic>
      <p:pic>
        <p:nvPicPr>
          <p:cNvPr id="437" name="Google Shape;437;p3"/>
          <p:cNvPicPr preferRelativeResize="0"/>
          <p:nvPr/>
        </p:nvPicPr>
        <p:blipFill rotWithShape="1">
          <a:blip r:embed="rId5">
            <a:alphaModFix/>
          </a:blip>
          <a:srcRect b="0" l="0" r="0" t="0"/>
          <a:stretch/>
        </p:blipFill>
        <p:spPr>
          <a:xfrm>
            <a:off x="5812631" y="1067611"/>
            <a:ext cx="2828925" cy="6267450"/>
          </a:xfrm>
          <a:prstGeom prst="rect">
            <a:avLst/>
          </a:prstGeom>
          <a:noFill/>
          <a:ln>
            <a:noFill/>
          </a:ln>
        </p:spPr>
      </p:pic>
      <p:pic>
        <p:nvPicPr>
          <p:cNvPr id="438" name="Google Shape;438;p3"/>
          <p:cNvPicPr preferRelativeResize="0"/>
          <p:nvPr/>
        </p:nvPicPr>
        <p:blipFill rotWithShape="1">
          <a:blip r:embed="rId6">
            <a:alphaModFix/>
          </a:blip>
          <a:srcRect b="0" l="0" r="0" t="0"/>
          <a:stretch/>
        </p:blipFill>
        <p:spPr>
          <a:xfrm>
            <a:off x="8578259" y="1612626"/>
            <a:ext cx="3613741" cy="38250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5"/>
          <p:cNvSpPr txBox="1"/>
          <p:nvPr>
            <p:ph type="title"/>
          </p:nvPr>
        </p:nvSpPr>
        <p:spPr>
          <a:xfrm>
            <a:off x="3454558" y="74161"/>
            <a:ext cx="8802600" cy="552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Impact"/>
              <a:buNone/>
            </a:pPr>
            <a:r>
              <a:rPr lang="en-US" sz="3300">
                <a:solidFill>
                  <a:schemeClr val="lt1"/>
                </a:solidFill>
                <a:latin typeface="Gill Sans"/>
                <a:ea typeface="Gill Sans"/>
                <a:cs typeface="Gill Sans"/>
                <a:sym typeface="Gill Sans"/>
              </a:rPr>
              <a:t>UMBC APPLIED LEARNING STATS</a:t>
            </a:r>
            <a:endParaRPr sz="3300">
              <a:latin typeface="Gill Sans"/>
              <a:ea typeface="Gill Sans"/>
              <a:cs typeface="Gill Sans"/>
              <a:sym typeface="Gill Sans"/>
            </a:endParaRPr>
          </a:p>
        </p:txBody>
      </p:sp>
      <p:pic>
        <p:nvPicPr>
          <p:cNvPr id="445" name="Google Shape;445;p5"/>
          <p:cNvPicPr preferRelativeResize="0"/>
          <p:nvPr/>
        </p:nvPicPr>
        <p:blipFill rotWithShape="1">
          <a:blip r:embed="rId3">
            <a:alphaModFix/>
          </a:blip>
          <a:srcRect b="0" l="0" r="0" t="0"/>
          <a:stretch/>
        </p:blipFill>
        <p:spPr>
          <a:xfrm>
            <a:off x="951345" y="3546766"/>
            <a:ext cx="4599709" cy="3121890"/>
          </a:xfrm>
          <a:prstGeom prst="rect">
            <a:avLst/>
          </a:prstGeom>
          <a:noFill/>
          <a:ln>
            <a:noFill/>
          </a:ln>
        </p:spPr>
      </p:pic>
      <p:pic>
        <p:nvPicPr>
          <p:cNvPr id="446" name="Google Shape;446;p5"/>
          <p:cNvPicPr preferRelativeResize="0"/>
          <p:nvPr/>
        </p:nvPicPr>
        <p:blipFill rotWithShape="1">
          <a:blip r:embed="rId4">
            <a:alphaModFix/>
          </a:blip>
          <a:srcRect b="0" l="0" r="0" t="0"/>
          <a:stretch/>
        </p:blipFill>
        <p:spPr>
          <a:xfrm>
            <a:off x="127244" y="768938"/>
            <a:ext cx="11976824" cy="1887504"/>
          </a:xfrm>
          <a:prstGeom prst="rect">
            <a:avLst/>
          </a:prstGeom>
          <a:noFill/>
          <a:ln>
            <a:noFill/>
          </a:ln>
        </p:spPr>
      </p:pic>
      <p:pic>
        <p:nvPicPr>
          <p:cNvPr id="447" name="Google Shape;447;p5"/>
          <p:cNvPicPr preferRelativeResize="0"/>
          <p:nvPr/>
        </p:nvPicPr>
        <p:blipFill rotWithShape="1">
          <a:blip r:embed="rId5">
            <a:alphaModFix/>
          </a:blip>
          <a:srcRect b="0" l="0" r="0" t="0"/>
          <a:stretch/>
        </p:blipFill>
        <p:spPr>
          <a:xfrm rot="10800000">
            <a:off x="6256588" y="2761673"/>
            <a:ext cx="5209309" cy="39069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2dfbbc0d612_0_8"/>
          <p:cNvSpPr txBox="1"/>
          <p:nvPr>
            <p:ph type="title"/>
          </p:nvPr>
        </p:nvSpPr>
        <p:spPr>
          <a:xfrm>
            <a:off x="1251678" y="382385"/>
            <a:ext cx="10178400" cy="1492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54" name="Google Shape;454;g2dfbbc0d612_0_8"/>
          <p:cNvSpPr txBox="1"/>
          <p:nvPr>
            <p:ph idx="1" type="body"/>
          </p:nvPr>
        </p:nvSpPr>
        <p:spPr>
          <a:xfrm>
            <a:off x="1251678" y="2286001"/>
            <a:ext cx="10178400" cy="3593700"/>
          </a:xfrm>
          <a:prstGeom prst="rect">
            <a:avLst/>
          </a:prstGeom>
        </p:spPr>
        <p:txBody>
          <a:bodyPr anchorCtr="0" anchor="t" bIns="45700" lIns="91425" spcFirstLastPara="1" rIns="91425" wrap="square" tIns="45700">
            <a:normAutofit/>
          </a:bodyPr>
          <a:lstStyle/>
          <a:p>
            <a:pPr indent="0" lvl="0" marL="0" rtl="0" algn="l">
              <a:spcBef>
                <a:spcPts val="700"/>
              </a:spcBef>
              <a:spcAft>
                <a:spcPts val="0"/>
              </a:spcAft>
              <a:buNone/>
            </a:pPr>
            <a:r>
              <a:t/>
            </a:r>
            <a:endParaRPr/>
          </a:p>
        </p:txBody>
      </p:sp>
      <p:pic>
        <p:nvPicPr>
          <p:cNvPr id="455" name="Google Shape;455;g2dfbbc0d612_0_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g2dfbbc0d612_0_14"/>
          <p:cNvSpPr txBox="1"/>
          <p:nvPr>
            <p:ph type="title"/>
          </p:nvPr>
        </p:nvSpPr>
        <p:spPr>
          <a:xfrm>
            <a:off x="1251678" y="382385"/>
            <a:ext cx="10178400" cy="1492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62" name="Google Shape;462;g2dfbbc0d612_0_14"/>
          <p:cNvSpPr txBox="1"/>
          <p:nvPr>
            <p:ph idx="1" type="body"/>
          </p:nvPr>
        </p:nvSpPr>
        <p:spPr>
          <a:xfrm>
            <a:off x="1251678" y="2286001"/>
            <a:ext cx="10178400" cy="3593700"/>
          </a:xfrm>
          <a:prstGeom prst="rect">
            <a:avLst/>
          </a:prstGeom>
        </p:spPr>
        <p:txBody>
          <a:bodyPr anchorCtr="0" anchor="t" bIns="45700" lIns="91425" spcFirstLastPara="1" rIns="91425" wrap="square" tIns="45700">
            <a:normAutofit/>
          </a:bodyPr>
          <a:lstStyle/>
          <a:p>
            <a:pPr indent="0" lvl="0" marL="0" rtl="0" algn="l">
              <a:spcBef>
                <a:spcPts val="700"/>
              </a:spcBef>
              <a:spcAft>
                <a:spcPts val="0"/>
              </a:spcAft>
              <a:buNone/>
            </a:pPr>
            <a:r>
              <a:t/>
            </a:r>
            <a:endParaRPr/>
          </a:p>
        </p:txBody>
      </p:sp>
      <p:pic>
        <p:nvPicPr>
          <p:cNvPr id="463" name="Google Shape;463;g2dfbbc0d612_0_1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2dfbbc0d612_0_22"/>
          <p:cNvSpPr txBox="1"/>
          <p:nvPr>
            <p:ph type="title"/>
          </p:nvPr>
        </p:nvSpPr>
        <p:spPr>
          <a:xfrm>
            <a:off x="1251678" y="382385"/>
            <a:ext cx="10178400" cy="1492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70" name="Google Shape;470;g2dfbbc0d612_0_22"/>
          <p:cNvSpPr txBox="1"/>
          <p:nvPr>
            <p:ph idx="1" type="body"/>
          </p:nvPr>
        </p:nvSpPr>
        <p:spPr>
          <a:xfrm>
            <a:off x="1251678" y="2286001"/>
            <a:ext cx="10178400" cy="3593700"/>
          </a:xfrm>
          <a:prstGeom prst="rect">
            <a:avLst/>
          </a:prstGeom>
        </p:spPr>
        <p:txBody>
          <a:bodyPr anchorCtr="0" anchor="t" bIns="45700" lIns="91425" spcFirstLastPara="1" rIns="91425" wrap="square" tIns="45700">
            <a:normAutofit/>
          </a:bodyPr>
          <a:lstStyle/>
          <a:p>
            <a:pPr indent="0" lvl="0" marL="0" rtl="0" algn="l">
              <a:spcBef>
                <a:spcPts val="700"/>
              </a:spcBef>
              <a:spcAft>
                <a:spcPts val="0"/>
              </a:spcAft>
              <a:buNone/>
            </a:pPr>
            <a:r>
              <a:t/>
            </a:r>
            <a:endParaRPr/>
          </a:p>
        </p:txBody>
      </p:sp>
      <p:pic>
        <p:nvPicPr>
          <p:cNvPr id="471" name="Google Shape;471;g2dfbbc0d612_0_2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2e512af88ff_2_66"/>
          <p:cNvSpPr txBox="1"/>
          <p:nvPr/>
        </p:nvSpPr>
        <p:spPr>
          <a:xfrm>
            <a:off x="505521" y="1137424"/>
            <a:ext cx="11106615"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u="sng">
                <a:solidFill>
                  <a:srgbClr val="000000"/>
                </a:solidFill>
                <a:latin typeface="Calibri"/>
                <a:ea typeface="Calibri"/>
                <a:cs typeface="Calibri"/>
                <a:sym typeface="Calibri"/>
              </a:rPr>
              <a:t>Office of Financial Aid and Scholarships</a:t>
            </a:r>
            <a:endParaRPr sz="1800">
              <a:solidFill>
                <a:schemeClr val="dk1"/>
              </a:solidFill>
              <a:latin typeface="Calibri"/>
              <a:ea typeface="Calibri"/>
              <a:cs typeface="Calibri"/>
              <a:sym typeface="Calibri"/>
            </a:endParaRPr>
          </a:p>
        </p:txBody>
      </p:sp>
      <p:sp>
        <p:nvSpPr>
          <p:cNvPr id="306" name="Google Shape;306;g2e512af88ff_2_66"/>
          <p:cNvSpPr txBox="1"/>
          <p:nvPr/>
        </p:nvSpPr>
        <p:spPr>
          <a:xfrm>
            <a:off x="319667" y="2698595"/>
            <a:ext cx="11478323" cy="332398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000">
                <a:solidFill>
                  <a:srgbClr val="000000"/>
                </a:solidFill>
                <a:latin typeface="Calibri"/>
                <a:ea typeface="Calibri"/>
                <a:cs typeface="Calibri"/>
                <a:sym typeface="Calibri"/>
              </a:rPr>
              <a:t>Lower level of the Library, pondside</a:t>
            </a:r>
            <a:endParaRPr/>
          </a:p>
          <a:p>
            <a:pPr indent="0" lvl="0" marL="0" marR="0" rtl="0" algn="ctr">
              <a:spcBef>
                <a:spcPts val="600"/>
              </a:spcBef>
              <a:spcAft>
                <a:spcPts val="0"/>
              </a:spcAft>
              <a:buNone/>
            </a:pPr>
            <a:r>
              <a:t/>
            </a:r>
            <a:endParaRPr sz="3000">
              <a:solidFill>
                <a:srgbClr val="000000"/>
              </a:solidFill>
              <a:latin typeface="Calibri"/>
              <a:ea typeface="Calibri"/>
              <a:cs typeface="Calibri"/>
              <a:sym typeface="Calibri"/>
            </a:endParaRPr>
          </a:p>
          <a:p>
            <a:pPr indent="0" lvl="0" marL="0" marR="0" rtl="0" algn="ctr">
              <a:spcBef>
                <a:spcPts val="600"/>
              </a:spcBef>
              <a:spcAft>
                <a:spcPts val="0"/>
              </a:spcAft>
              <a:buNone/>
            </a:pPr>
            <a:r>
              <a:rPr lang="en-US" sz="3000">
                <a:solidFill>
                  <a:srgbClr val="000000"/>
                </a:solidFill>
                <a:latin typeface="Calibri"/>
                <a:ea typeface="Calibri"/>
                <a:cs typeface="Calibri"/>
                <a:sym typeface="Calibri"/>
              </a:rPr>
              <a:t>Monday-Friday, 8:30am-4:30pm</a:t>
            </a:r>
            <a:endParaRPr/>
          </a:p>
          <a:p>
            <a:pPr indent="0" lvl="0" marL="0" marR="0" rtl="0" algn="ctr">
              <a:spcBef>
                <a:spcPts val="600"/>
              </a:spcBef>
              <a:spcAft>
                <a:spcPts val="0"/>
              </a:spcAft>
              <a:buNone/>
            </a:pPr>
            <a:r>
              <a:t/>
            </a:r>
            <a:endParaRPr sz="3000">
              <a:solidFill>
                <a:srgbClr val="000000"/>
              </a:solidFill>
              <a:latin typeface="Calibri"/>
              <a:ea typeface="Calibri"/>
              <a:cs typeface="Calibri"/>
              <a:sym typeface="Calibri"/>
            </a:endParaRPr>
          </a:p>
          <a:p>
            <a:pPr indent="0" lvl="0" marL="0" marR="0" rtl="0" algn="ctr">
              <a:spcBef>
                <a:spcPts val="600"/>
              </a:spcBef>
              <a:spcAft>
                <a:spcPts val="0"/>
              </a:spcAft>
              <a:buNone/>
            </a:pPr>
            <a:r>
              <a:rPr lang="en-US" sz="3000">
                <a:solidFill>
                  <a:srgbClr val="000000"/>
                </a:solidFill>
                <a:latin typeface="Calibri"/>
                <a:ea typeface="Calibri"/>
                <a:cs typeface="Calibri"/>
                <a:sym typeface="Calibri"/>
              </a:rPr>
              <a:t>Financial Aid: 410-455-2387</a:t>
            </a:r>
            <a:endParaRPr/>
          </a:p>
          <a:p>
            <a:pPr indent="0" lvl="0" marL="0" marR="0" rtl="0" algn="ctr">
              <a:spcBef>
                <a:spcPts val="600"/>
              </a:spcBef>
              <a:spcAft>
                <a:spcPts val="0"/>
              </a:spcAft>
              <a:buNone/>
            </a:pPr>
            <a:r>
              <a:rPr lang="en-US" sz="3000">
                <a:solidFill>
                  <a:srgbClr val="000000"/>
                </a:solidFill>
                <a:latin typeface="Calibri"/>
                <a:ea typeface="Calibri"/>
                <a:cs typeface="Calibri"/>
                <a:sym typeface="Calibri"/>
              </a:rPr>
              <a:t>Merit Scholarships: 410-455-3813</a:t>
            </a:r>
            <a:endParaRPr/>
          </a:p>
        </p:txBody>
      </p:sp>
      <p:pic>
        <p:nvPicPr>
          <p:cNvPr descr="OFAS Contact Page Qr code&#10;&#10;Description automatically generated" id="307" name="Google Shape;307;g2e512af88ff_2_66"/>
          <p:cNvPicPr preferRelativeResize="0"/>
          <p:nvPr/>
        </p:nvPicPr>
        <p:blipFill rotWithShape="1">
          <a:blip r:embed="rId3">
            <a:alphaModFix/>
          </a:blip>
          <a:srcRect b="0" l="0" r="0" t="0"/>
          <a:stretch/>
        </p:blipFill>
        <p:spPr>
          <a:xfrm>
            <a:off x="9627556" y="4703162"/>
            <a:ext cx="1683583" cy="16835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2dfbbc0d612_0_29"/>
          <p:cNvSpPr txBox="1"/>
          <p:nvPr>
            <p:ph type="title"/>
          </p:nvPr>
        </p:nvSpPr>
        <p:spPr>
          <a:xfrm>
            <a:off x="1251678" y="382385"/>
            <a:ext cx="10178400" cy="1492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78" name="Google Shape;478;g2dfbbc0d612_0_29"/>
          <p:cNvSpPr txBox="1"/>
          <p:nvPr>
            <p:ph idx="1" type="body"/>
          </p:nvPr>
        </p:nvSpPr>
        <p:spPr>
          <a:xfrm>
            <a:off x="1251678" y="2286001"/>
            <a:ext cx="10178400" cy="3593700"/>
          </a:xfrm>
          <a:prstGeom prst="rect">
            <a:avLst/>
          </a:prstGeom>
        </p:spPr>
        <p:txBody>
          <a:bodyPr anchorCtr="0" anchor="t" bIns="45700" lIns="91425" spcFirstLastPara="1" rIns="91425" wrap="square" tIns="45700">
            <a:normAutofit/>
          </a:bodyPr>
          <a:lstStyle/>
          <a:p>
            <a:pPr indent="0" lvl="0" marL="0" rtl="0" algn="l">
              <a:spcBef>
                <a:spcPts val="700"/>
              </a:spcBef>
              <a:spcAft>
                <a:spcPts val="0"/>
              </a:spcAft>
              <a:buNone/>
            </a:pPr>
            <a:r>
              <a:t/>
            </a:r>
            <a:endParaRPr/>
          </a:p>
        </p:txBody>
      </p:sp>
      <p:pic>
        <p:nvPicPr>
          <p:cNvPr id="479" name="Google Shape;479;g2dfbbc0d612_0_2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2dfbbc0d612_0_36"/>
          <p:cNvSpPr txBox="1"/>
          <p:nvPr>
            <p:ph type="title"/>
          </p:nvPr>
        </p:nvSpPr>
        <p:spPr>
          <a:xfrm>
            <a:off x="1251678" y="382385"/>
            <a:ext cx="10178400" cy="14922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t/>
            </a:r>
            <a:endParaRPr/>
          </a:p>
        </p:txBody>
      </p:sp>
      <p:sp>
        <p:nvSpPr>
          <p:cNvPr id="486" name="Google Shape;486;g2dfbbc0d612_0_36"/>
          <p:cNvSpPr txBox="1"/>
          <p:nvPr>
            <p:ph idx="1" type="body"/>
          </p:nvPr>
        </p:nvSpPr>
        <p:spPr>
          <a:xfrm>
            <a:off x="1251678" y="2286001"/>
            <a:ext cx="10178400" cy="3593700"/>
          </a:xfrm>
          <a:prstGeom prst="rect">
            <a:avLst/>
          </a:prstGeom>
        </p:spPr>
        <p:txBody>
          <a:bodyPr anchorCtr="0" anchor="t" bIns="45700" lIns="91425" spcFirstLastPara="1" rIns="91425" wrap="square" tIns="45700">
            <a:normAutofit/>
          </a:bodyPr>
          <a:lstStyle/>
          <a:p>
            <a:pPr indent="0" lvl="0" marL="0" rtl="0" algn="l">
              <a:spcBef>
                <a:spcPts val="700"/>
              </a:spcBef>
              <a:spcAft>
                <a:spcPts val="0"/>
              </a:spcAft>
              <a:buNone/>
            </a:pPr>
            <a:r>
              <a:t/>
            </a:r>
            <a:endParaRPr/>
          </a:p>
        </p:txBody>
      </p:sp>
      <p:pic>
        <p:nvPicPr>
          <p:cNvPr id="487" name="Google Shape;487;g2dfbbc0d612_0_3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
          <p:cNvSpPr txBox="1"/>
          <p:nvPr>
            <p:ph type="title"/>
          </p:nvPr>
        </p:nvSpPr>
        <p:spPr>
          <a:xfrm>
            <a:off x="3067050" y="30655"/>
            <a:ext cx="9124800" cy="654900"/>
          </a:xfrm>
          <a:prstGeom prst="rect">
            <a:avLst/>
          </a:prstGeom>
          <a:noFill/>
          <a:ln>
            <a:noFill/>
          </a:ln>
        </p:spPr>
        <p:txBody>
          <a:bodyPr anchorCtr="0" anchor="ctr" bIns="60950" lIns="121900" spcFirstLastPara="1" rIns="121900" wrap="square" tIns="60950">
            <a:normAutofit fontScale="90000"/>
          </a:bodyPr>
          <a:lstStyle/>
          <a:p>
            <a:pPr indent="0" lvl="0" marL="0" rtl="0" algn="l">
              <a:lnSpc>
                <a:spcPct val="90000"/>
              </a:lnSpc>
              <a:spcBef>
                <a:spcPts val="0"/>
              </a:spcBef>
              <a:spcAft>
                <a:spcPts val="0"/>
              </a:spcAft>
              <a:buClr>
                <a:schemeClr val="dk2"/>
              </a:buClr>
              <a:buSzPct val="103305"/>
              <a:buFont typeface="Impact"/>
              <a:buNone/>
            </a:pPr>
            <a:r>
              <a:t/>
            </a:r>
            <a:endParaRPr b="1" sz="3600">
              <a:solidFill>
                <a:srgbClr val="FFFFFF"/>
              </a:solidFill>
              <a:latin typeface="Gill Sans"/>
              <a:ea typeface="Gill Sans"/>
              <a:cs typeface="Gill Sans"/>
              <a:sym typeface="Gill Sans"/>
            </a:endParaRPr>
          </a:p>
          <a:p>
            <a:pPr indent="0" lvl="0" marL="0" rtl="0" algn="l">
              <a:lnSpc>
                <a:spcPct val="90000"/>
              </a:lnSpc>
              <a:spcBef>
                <a:spcPts val="0"/>
              </a:spcBef>
              <a:spcAft>
                <a:spcPts val="0"/>
              </a:spcAft>
              <a:buClr>
                <a:schemeClr val="dk2"/>
              </a:buClr>
              <a:buSzPct val="94549"/>
              <a:buFont typeface="Impact"/>
              <a:buNone/>
            </a:pPr>
            <a:r>
              <a:rPr b="1" lang="en-US" sz="3933">
                <a:solidFill>
                  <a:srgbClr val="FFFFFF"/>
                </a:solidFill>
                <a:latin typeface="Gill Sans"/>
                <a:ea typeface="Gill Sans"/>
                <a:cs typeface="Gill Sans"/>
                <a:sym typeface="Gill Sans"/>
              </a:rPr>
              <a:t>Core Services </a:t>
            </a:r>
            <a:r>
              <a:rPr b="1" lang="en-US" sz="3568">
                <a:solidFill>
                  <a:srgbClr val="FFFFFF"/>
                </a:solidFill>
              </a:rPr>
              <a:t>  </a:t>
            </a:r>
            <a:br>
              <a:rPr b="1" lang="en-US" sz="1944"/>
            </a:br>
            <a:endParaRPr sz="1944"/>
          </a:p>
        </p:txBody>
      </p:sp>
      <p:sp>
        <p:nvSpPr>
          <p:cNvPr id="494" name="Google Shape;494;p6"/>
          <p:cNvSpPr/>
          <p:nvPr/>
        </p:nvSpPr>
        <p:spPr>
          <a:xfrm>
            <a:off x="0" y="851950"/>
            <a:ext cx="10186800" cy="5613000"/>
          </a:xfrm>
          <a:prstGeom prst="rect">
            <a:avLst/>
          </a:prstGeom>
          <a:noFill/>
          <a:ln>
            <a:noFill/>
          </a:ln>
        </p:spPr>
        <p:txBody>
          <a:bodyPr anchorCtr="0" anchor="t" bIns="60950" lIns="121900" spcFirstLastPara="1" rIns="121900" wrap="square" tIns="60950">
            <a:noAutofit/>
          </a:bodyPr>
          <a:lstStyle/>
          <a:p>
            <a:pPr indent="-380989" lvl="0" marL="380989" marR="0" rtl="0" algn="l">
              <a:lnSpc>
                <a:spcPct val="100000"/>
              </a:lnSpc>
              <a:spcBef>
                <a:spcPts val="0"/>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In-Person &amp; Remote Career &amp; Internship Coaching</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rgbClr val="000000"/>
                </a:solidFill>
                <a:latin typeface="Arial"/>
                <a:ea typeface="Arial"/>
                <a:cs typeface="Arial"/>
                <a:sym typeface="Arial"/>
              </a:rPr>
              <a:t>On the Road Series</a:t>
            </a:r>
            <a:endParaRPr b="0" i="0" sz="2800" u="none" cap="none" strike="noStrike">
              <a:solidFill>
                <a:srgbClr val="000000"/>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rgbClr val="000000"/>
                </a:solidFill>
                <a:latin typeface="Arial"/>
                <a:ea typeface="Arial"/>
                <a:cs typeface="Arial"/>
                <a:sym typeface="Arial"/>
              </a:rPr>
              <a:t>Career &amp; Internships Fairs</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Industry Panels: Inside Scoops</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Employer Info Sessions/Tables</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UMBC Connects: Visibility Days</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Diversity Recruitment Event</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Grad School Prep Conference </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Skills Building Webinars</a:t>
            </a:r>
            <a:endParaRPr b="0" i="0" sz="2800" u="none" cap="none" strike="noStrike">
              <a:solidFill>
                <a:schemeClr val="dk1"/>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Internship Success Conference</a:t>
            </a:r>
            <a:endParaRPr b="0" i="0" sz="1400" u="none" cap="none" strike="noStrike">
              <a:solidFill>
                <a:srgbClr val="000000"/>
              </a:solidFill>
              <a:latin typeface="Arial"/>
              <a:ea typeface="Arial"/>
              <a:cs typeface="Arial"/>
              <a:sym typeface="Arial"/>
            </a:endParaRPr>
          </a:p>
          <a:p>
            <a:pPr indent="-380988" lvl="0" marL="380988" marR="0" rtl="0" algn="l">
              <a:lnSpc>
                <a:spcPct val="100000"/>
              </a:lnSpc>
              <a:spcBef>
                <a:spcPts val="587"/>
              </a:spcBef>
              <a:spcAft>
                <a:spcPts val="0"/>
              </a:spcAft>
              <a:buClr>
                <a:schemeClr val="dk1"/>
              </a:buClr>
              <a:buSzPts val="2933"/>
              <a:buFont typeface="Arial"/>
              <a:buChar char="•"/>
            </a:pPr>
            <a:r>
              <a:rPr b="0" i="0" lang="en-US" sz="2800" u="none" cap="none" strike="noStrike">
                <a:solidFill>
                  <a:schemeClr val="dk1"/>
                </a:solidFill>
                <a:latin typeface="Arial"/>
                <a:ea typeface="Arial"/>
                <a:cs typeface="Arial"/>
                <a:sym typeface="Arial"/>
              </a:rPr>
              <a:t>Intern &amp; Service Fund</a:t>
            </a:r>
            <a:endParaRPr b="0" i="0" sz="2800" u="none" cap="none" strike="noStrike">
              <a:solidFill>
                <a:schemeClr val="dk1"/>
              </a:solidFill>
              <a:latin typeface="Arial"/>
              <a:ea typeface="Arial"/>
              <a:cs typeface="Arial"/>
              <a:sym typeface="Arial"/>
            </a:endParaRPr>
          </a:p>
        </p:txBody>
      </p:sp>
      <p:pic>
        <p:nvPicPr>
          <p:cNvPr id="495" name="Google Shape;495;p6"/>
          <p:cNvPicPr preferRelativeResize="0"/>
          <p:nvPr/>
        </p:nvPicPr>
        <p:blipFill rotWithShape="1">
          <a:blip r:embed="rId3">
            <a:alphaModFix/>
          </a:blip>
          <a:srcRect b="0" l="0" r="0" t="0"/>
          <a:stretch/>
        </p:blipFill>
        <p:spPr>
          <a:xfrm>
            <a:off x="7458294" y="3839777"/>
            <a:ext cx="4733556" cy="3018223"/>
          </a:xfrm>
          <a:prstGeom prst="rect">
            <a:avLst/>
          </a:prstGeom>
          <a:noFill/>
          <a:ln>
            <a:noFill/>
          </a:ln>
        </p:spPr>
      </p:pic>
      <p:pic>
        <p:nvPicPr>
          <p:cNvPr id="496" name="Google Shape;496;p6"/>
          <p:cNvPicPr preferRelativeResize="0"/>
          <p:nvPr/>
        </p:nvPicPr>
        <p:blipFill rotWithShape="1">
          <a:blip r:embed="rId4">
            <a:alphaModFix/>
          </a:blip>
          <a:srcRect b="0" l="0" r="0" t="0"/>
          <a:stretch/>
        </p:blipFill>
        <p:spPr>
          <a:xfrm>
            <a:off x="5967586" y="1349297"/>
            <a:ext cx="4503409" cy="32561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
          <p:cNvSpPr txBox="1"/>
          <p:nvPr/>
        </p:nvSpPr>
        <p:spPr>
          <a:xfrm>
            <a:off x="490667" y="2189301"/>
            <a:ext cx="5690000" cy="2314183"/>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Clr>
                <a:srgbClr val="000000"/>
              </a:buClr>
              <a:buSzPts val="3733"/>
              <a:buFont typeface="Arial"/>
              <a:buNone/>
            </a:pPr>
            <a:r>
              <a:rPr b="0" i="0" lang="en-US" sz="3733" u="none" cap="none" strike="noStrike">
                <a:solidFill>
                  <a:schemeClr val="hlink"/>
                </a:solidFill>
                <a:latin typeface="Inter ExtraBold"/>
                <a:ea typeface="Inter ExtraBold"/>
                <a:cs typeface="Inter ExtraBold"/>
                <a:sym typeface="Inter ExtraBold"/>
              </a:rPr>
              <a:t>Handshake was created on the premise to make opportunities more accessible</a:t>
            </a:r>
            <a:endParaRPr b="0" i="0" sz="3733" u="none" cap="none" strike="noStrike">
              <a:solidFill>
                <a:srgbClr val="000000"/>
              </a:solidFill>
              <a:latin typeface="Inter ExtraBold"/>
              <a:ea typeface="Inter ExtraBold"/>
              <a:cs typeface="Inter ExtraBold"/>
              <a:sym typeface="Inter ExtraBold"/>
            </a:endParaRPr>
          </a:p>
        </p:txBody>
      </p:sp>
      <p:sp>
        <p:nvSpPr>
          <p:cNvPr id="502" name="Google Shape;502;p8"/>
          <p:cNvSpPr txBox="1"/>
          <p:nvPr/>
        </p:nvSpPr>
        <p:spPr>
          <a:xfrm>
            <a:off x="444833" y="4562318"/>
            <a:ext cx="4338000" cy="2074951"/>
          </a:xfrm>
          <a:prstGeom prst="rect">
            <a:avLst/>
          </a:prstGeom>
          <a:noFill/>
          <a:ln>
            <a:noFill/>
          </a:ln>
        </p:spPr>
        <p:txBody>
          <a:bodyPr anchorCtr="0" anchor="t" bIns="121900" lIns="121900" spcFirstLastPara="1" rIns="121900" wrap="square" tIns="121900">
            <a:spAutoFit/>
          </a:bodyPr>
          <a:lstStyle/>
          <a:p>
            <a:pPr indent="0" lvl="0" marL="0" marR="0" rtl="0" algn="l">
              <a:lnSpc>
                <a:spcPct val="90000"/>
              </a:lnSpc>
              <a:spcBef>
                <a:spcPts val="0"/>
              </a:spcBef>
              <a:spcAft>
                <a:spcPts val="0"/>
              </a:spcAft>
              <a:buClr>
                <a:srgbClr val="000000"/>
              </a:buClr>
              <a:buSzPts val="1467"/>
              <a:buFont typeface="Arial"/>
              <a:buNone/>
            </a:pPr>
            <a:r>
              <a:rPr b="0" i="0" lang="en-US" sz="1467" u="none" cap="none" strike="noStrike">
                <a:solidFill>
                  <a:srgbClr val="000000"/>
                </a:solidFill>
                <a:latin typeface="Inter"/>
                <a:ea typeface="Inter"/>
                <a:cs typeface="Inter"/>
                <a:sym typeface="Inter"/>
              </a:rPr>
              <a:t>Every student should have an equal chance to build the career they want, no matter who they know or where they go to school</a:t>
            </a:r>
            <a:endParaRPr b="0" i="0" sz="1467"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Clr>
                <a:srgbClr val="000000"/>
              </a:buClr>
              <a:buSzPts val="1467"/>
              <a:buFont typeface="Arial"/>
              <a:buNone/>
            </a:pPr>
            <a:r>
              <a:t/>
            </a:r>
            <a:endParaRPr b="0" i="0" sz="1467"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Clr>
                <a:srgbClr val="000000"/>
              </a:buClr>
              <a:buSzPts val="1467"/>
              <a:buFont typeface="Arial"/>
              <a:buNone/>
            </a:pPr>
            <a:r>
              <a:rPr b="0" i="0" lang="en-US" sz="1467" u="none" cap="none" strike="noStrike">
                <a:solidFill>
                  <a:srgbClr val="000000"/>
                </a:solidFill>
                <a:latin typeface="Inter"/>
                <a:ea typeface="Inter"/>
                <a:cs typeface="Inter"/>
                <a:sym typeface="Inter"/>
              </a:rPr>
              <a:t>Handshake </a:t>
            </a:r>
            <a:r>
              <a:rPr b="1" i="0" lang="en-US" sz="1467" u="none" cap="none" strike="noStrike">
                <a:solidFill>
                  <a:srgbClr val="000000"/>
                </a:solidFill>
                <a:latin typeface="Inter"/>
                <a:ea typeface="Inter"/>
                <a:cs typeface="Inter"/>
                <a:sym typeface="Inter"/>
              </a:rPr>
              <a:t>removes the barriers</a:t>
            </a:r>
            <a:r>
              <a:rPr b="0" i="0" lang="en-US" sz="1467" u="none" cap="none" strike="noStrike">
                <a:solidFill>
                  <a:srgbClr val="000000"/>
                </a:solidFill>
                <a:latin typeface="Inter"/>
                <a:ea typeface="Inter"/>
                <a:cs typeface="Inter"/>
                <a:sym typeface="Inter"/>
              </a:rPr>
              <a:t> of geography, socio-economic status, gender, and ethnicity. Recruiters can easily reach schools big and small, near or far</a:t>
            </a:r>
            <a:endParaRPr b="0" i="0" sz="1467" u="none" cap="none" strike="noStrike">
              <a:solidFill>
                <a:srgbClr val="000000"/>
              </a:solidFill>
              <a:latin typeface="Inter"/>
              <a:ea typeface="Inter"/>
              <a:cs typeface="Inter"/>
              <a:sym typeface="Inter"/>
            </a:endParaRPr>
          </a:p>
          <a:p>
            <a:pPr indent="0" lvl="0" marL="0" marR="0" rtl="0" algn="l">
              <a:lnSpc>
                <a:spcPct val="90000"/>
              </a:lnSpc>
              <a:spcBef>
                <a:spcPts val="0"/>
              </a:spcBef>
              <a:spcAft>
                <a:spcPts val="0"/>
              </a:spcAft>
              <a:buClr>
                <a:srgbClr val="000000"/>
              </a:buClr>
              <a:buSzPts val="1467"/>
              <a:buFont typeface="Arial"/>
              <a:buNone/>
            </a:pPr>
            <a:r>
              <a:t/>
            </a:r>
            <a:endParaRPr b="0" i="0" sz="1467" u="none" cap="none" strike="noStrike">
              <a:solidFill>
                <a:srgbClr val="000000"/>
              </a:solidFill>
              <a:latin typeface="Inter"/>
              <a:ea typeface="Inter"/>
              <a:cs typeface="Inter"/>
              <a:sym typeface="Inter"/>
            </a:endParaRPr>
          </a:p>
        </p:txBody>
      </p:sp>
      <p:sp>
        <p:nvSpPr>
          <p:cNvPr id="503" name="Google Shape;503;p8"/>
          <p:cNvSpPr/>
          <p:nvPr/>
        </p:nvSpPr>
        <p:spPr>
          <a:xfrm>
            <a:off x="9983631" y="3824815"/>
            <a:ext cx="589200" cy="589200"/>
          </a:xfrm>
          <a:prstGeom prst="ellips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04" name="Google Shape;504;p8"/>
          <p:cNvPicPr preferRelativeResize="0"/>
          <p:nvPr/>
        </p:nvPicPr>
        <p:blipFill rotWithShape="1">
          <a:blip r:embed="rId3">
            <a:alphaModFix/>
          </a:blip>
          <a:srcRect b="0" l="0" r="0" t="0"/>
          <a:stretch/>
        </p:blipFill>
        <p:spPr>
          <a:xfrm>
            <a:off x="8240300" y="3960103"/>
            <a:ext cx="318533" cy="318600"/>
          </a:xfrm>
          <a:prstGeom prst="rect">
            <a:avLst/>
          </a:prstGeom>
          <a:noFill/>
          <a:ln>
            <a:noFill/>
          </a:ln>
        </p:spPr>
      </p:pic>
      <p:sp>
        <p:nvSpPr>
          <p:cNvPr id="505" name="Google Shape;505;p8"/>
          <p:cNvSpPr/>
          <p:nvPr/>
        </p:nvSpPr>
        <p:spPr>
          <a:xfrm>
            <a:off x="6361631" y="3824815"/>
            <a:ext cx="589200" cy="5892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06" name="Google Shape;506;p8"/>
          <p:cNvPicPr preferRelativeResize="0"/>
          <p:nvPr/>
        </p:nvPicPr>
        <p:blipFill rotWithShape="1">
          <a:blip r:embed="rId3">
            <a:alphaModFix/>
          </a:blip>
          <a:srcRect b="0" l="0" r="0" t="0"/>
          <a:stretch/>
        </p:blipFill>
        <p:spPr>
          <a:xfrm>
            <a:off x="6496964" y="3960115"/>
            <a:ext cx="318533" cy="318600"/>
          </a:xfrm>
          <a:prstGeom prst="rect">
            <a:avLst/>
          </a:prstGeom>
          <a:noFill/>
          <a:ln>
            <a:noFill/>
          </a:ln>
        </p:spPr>
      </p:pic>
      <p:pic>
        <p:nvPicPr>
          <p:cNvPr id="507" name="Google Shape;507;p8"/>
          <p:cNvPicPr preferRelativeResize="0"/>
          <p:nvPr/>
        </p:nvPicPr>
        <p:blipFill rotWithShape="1">
          <a:blip r:embed="rId3">
            <a:alphaModFix/>
          </a:blip>
          <a:srcRect b="0" l="0" r="0" t="0"/>
          <a:stretch/>
        </p:blipFill>
        <p:spPr>
          <a:xfrm>
            <a:off x="10118964" y="3960103"/>
            <a:ext cx="318533" cy="318600"/>
          </a:xfrm>
          <a:prstGeom prst="rect">
            <a:avLst/>
          </a:prstGeom>
          <a:noFill/>
          <a:ln>
            <a:noFill/>
          </a:ln>
        </p:spPr>
      </p:pic>
      <p:sp>
        <p:nvSpPr>
          <p:cNvPr id="508" name="Google Shape;508;p8"/>
          <p:cNvSpPr/>
          <p:nvPr/>
        </p:nvSpPr>
        <p:spPr>
          <a:xfrm>
            <a:off x="7758713" y="4703864"/>
            <a:ext cx="589200" cy="589200"/>
          </a:xfrm>
          <a:prstGeom prst="ellips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09" name="Google Shape;509;p8"/>
          <p:cNvPicPr preferRelativeResize="0"/>
          <p:nvPr/>
        </p:nvPicPr>
        <p:blipFill rotWithShape="1">
          <a:blip r:embed="rId3">
            <a:alphaModFix/>
          </a:blip>
          <a:srcRect b="0" l="0" r="0" t="0"/>
          <a:stretch/>
        </p:blipFill>
        <p:spPr>
          <a:xfrm>
            <a:off x="7894050" y="4839152"/>
            <a:ext cx="318533" cy="318600"/>
          </a:xfrm>
          <a:prstGeom prst="rect">
            <a:avLst/>
          </a:prstGeom>
          <a:noFill/>
          <a:ln>
            <a:noFill/>
          </a:ln>
        </p:spPr>
      </p:pic>
      <p:sp>
        <p:nvSpPr>
          <p:cNvPr id="510" name="Google Shape;510;p8"/>
          <p:cNvSpPr/>
          <p:nvPr/>
        </p:nvSpPr>
        <p:spPr>
          <a:xfrm>
            <a:off x="8540164" y="5582915"/>
            <a:ext cx="589200" cy="5892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11" name="Google Shape;511;p8"/>
          <p:cNvPicPr preferRelativeResize="0"/>
          <p:nvPr/>
        </p:nvPicPr>
        <p:blipFill rotWithShape="1">
          <a:blip r:embed="rId3">
            <a:alphaModFix/>
          </a:blip>
          <a:srcRect b="0" l="0" r="0" t="0"/>
          <a:stretch/>
        </p:blipFill>
        <p:spPr>
          <a:xfrm>
            <a:off x="8675500" y="5718203"/>
            <a:ext cx="318533" cy="318600"/>
          </a:xfrm>
          <a:prstGeom prst="rect">
            <a:avLst/>
          </a:prstGeom>
          <a:noFill/>
          <a:ln>
            <a:noFill/>
          </a:ln>
        </p:spPr>
      </p:pic>
      <p:sp>
        <p:nvSpPr>
          <p:cNvPr id="512" name="Google Shape;512;p8"/>
          <p:cNvSpPr/>
          <p:nvPr/>
        </p:nvSpPr>
        <p:spPr>
          <a:xfrm>
            <a:off x="8841580" y="4888815"/>
            <a:ext cx="589200" cy="589200"/>
          </a:xfrm>
          <a:prstGeom prst="ellipse">
            <a:avLst/>
          </a:pr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13" name="Google Shape;513;p8"/>
          <p:cNvPicPr preferRelativeResize="0"/>
          <p:nvPr/>
        </p:nvPicPr>
        <p:blipFill rotWithShape="1">
          <a:blip r:embed="rId3">
            <a:alphaModFix/>
          </a:blip>
          <a:srcRect b="0" l="0" r="0" t="0"/>
          <a:stretch/>
        </p:blipFill>
        <p:spPr>
          <a:xfrm>
            <a:off x="8976916" y="5024103"/>
            <a:ext cx="318533" cy="318600"/>
          </a:xfrm>
          <a:prstGeom prst="rect">
            <a:avLst/>
          </a:prstGeom>
          <a:noFill/>
          <a:ln>
            <a:noFill/>
          </a:ln>
        </p:spPr>
      </p:pic>
      <p:sp>
        <p:nvSpPr>
          <p:cNvPr id="514" name="Google Shape;514;p8"/>
          <p:cNvSpPr/>
          <p:nvPr/>
        </p:nvSpPr>
        <p:spPr>
          <a:xfrm>
            <a:off x="6330447" y="4829748"/>
            <a:ext cx="589200" cy="589200"/>
          </a:xfrm>
          <a:prstGeom prst="ellips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15" name="Google Shape;515;p8"/>
          <p:cNvPicPr preferRelativeResize="0"/>
          <p:nvPr/>
        </p:nvPicPr>
        <p:blipFill rotWithShape="1">
          <a:blip r:embed="rId3">
            <a:alphaModFix/>
          </a:blip>
          <a:srcRect b="0" l="0" r="0" t="0"/>
          <a:stretch/>
        </p:blipFill>
        <p:spPr>
          <a:xfrm>
            <a:off x="6465783" y="4965036"/>
            <a:ext cx="318533" cy="318600"/>
          </a:xfrm>
          <a:prstGeom prst="rect">
            <a:avLst/>
          </a:prstGeom>
          <a:noFill/>
          <a:ln>
            <a:noFill/>
          </a:ln>
        </p:spPr>
      </p:pic>
      <p:cxnSp>
        <p:nvCxnSpPr>
          <p:cNvPr id="516" name="Google Shape;516;p8"/>
          <p:cNvCxnSpPr>
            <a:stCxn id="517" idx="4"/>
            <a:endCxn id="505" idx="0"/>
          </p:cNvCxnSpPr>
          <p:nvPr/>
        </p:nvCxnSpPr>
        <p:spPr>
          <a:xfrm flipH="1">
            <a:off x="6656136" y="2332019"/>
            <a:ext cx="1811100" cy="1492800"/>
          </a:xfrm>
          <a:prstGeom prst="straightConnector1">
            <a:avLst/>
          </a:prstGeom>
          <a:noFill/>
          <a:ln cap="flat" cmpd="sng" w="9525">
            <a:solidFill>
              <a:schemeClr val="accent4"/>
            </a:solidFill>
            <a:prstDash val="solid"/>
            <a:round/>
            <a:headEnd len="sm" w="sm" type="none"/>
            <a:tailEnd len="med" w="med" type="triangle"/>
          </a:ln>
        </p:spPr>
      </p:cxnSp>
      <p:cxnSp>
        <p:nvCxnSpPr>
          <p:cNvPr id="518" name="Google Shape;518;p8"/>
          <p:cNvCxnSpPr>
            <a:stCxn id="517" idx="4"/>
            <a:endCxn id="519" idx="0"/>
          </p:cNvCxnSpPr>
          <p:nvPr/>
        </p:nvCxnSpPr>
        <p:spPr>
          <a:xfrm flipH="1">
            <a:off x="7629336" y="2332019"/>
            <a:ext cx="837900" cy="1492800"/>
          </a:xfrm>
          <a:prstGeom prst="straightConnector1">
            <a:avLst/>
          </a:prstGeom>
          <a:noFill/>
          <a:ln cap="flat" cmpd="sng" w="9525">
            <a:solidFill>
              <a:schemeClr val="accent4"/>
            </a:solidFill>
            <a:prstDash val="solid"/>
            <a:round/>
            <a:headEnd len="sm" w="sm" type="none"/>
            <a:tailEnd len="med" w="med" type="triangle"/>
          </a:ln>
        </p:spPr>
      </p:cxnSp>
      <p:cxnSp>
        <p:nvCxnSpPr>
          <p:cNvPr id="520" name="Google Shape;520;p8"/>
          <p:cNvCxnSpPr>
            <a:stCxn id="517" idx="4"/>
            <a:endCxn id="521" idx="0"/>
          </p:cNvCxnSpPr>
          <p:nvPr/>
        </p:nvCxnSpPr>
        <p:spPr>
          <a:xfrm>
            <a:off x="8467236" y="2332019"/>
            <a:ext cx="0" cy="1492800"/>
          </a:xfrm>
          <a:prstGeom prst="straightConnector1">
            <a:avLst/>
          </a:prstGeom>
          <a:noFill/>
          <a:ln cap="flat" cmpd="sng" w="9525">
            <a:solidFill>
              <a:schemeClr val="accent4"/>
            </a:solidFill>
            <a:prstDash val="solid"/>
            <a:round/>
            <a:headEnd len="sm" w="sm" type="none"/>
            <a:tailEnd len="med" w="med" type="triangle"/>
          </a:ln>
        </p:spPr>
      </p:cxnSp>
      <p:cxnSp>
        <p:nvCxnSpPr>
          <p:cNvPr id="522" name="Google Shape;522;p8"/>
          <p:cNvCxnSpPr>
            <a:stCxn id="517" idx="4"/>
            <a:endCxn id="523" idx="0"/>
          </p:cNvCxnSpPr>
          <p:nvPr/>
        </p:nvCxnSpPr>
        <p:spPr>
          <a:xfrm>
            <a:off x="8467236" y="2332019"/>
            <a:ext cx="905400" cy="1492800"/>
          </a:xfrm>
          <a:prstGeom prst="straightConnector1">
            <a:avLst/>
          </a:prstGeom>
          <a:noFill/>
          <a:ln cap="flat" cmpd="sng" w="9525">
            <a:solidFill>
              <a:schemeClr val="accent4"/>
            </a:solidFill>
            <a:prstDash val="solid"/>
            <a:round/>
            <a:headEnd len="sm" w="sm" type="none"/>
            <a:tailEnd len="med" w="med" type="triangle"/>
          </a:ln>
        </p:spPr>
      </p:cxnSp>
      <p:cxnSp>
        <p:nvCxnSpPr>
          <p:cNvPr id="524" name="Google Shape;524;p8"/>
          <p:cNvCxnSpPr>
            <a:stCxn id="517" idx="4"/>
            <a:endCxn id="503" idx="0"/>
          </p:cNvCxnSpPr>
          <p:nvPr/>
        </p:nvCxnSpPr>
        <p:spPr>
          <a:xfrm>
            <a:off x="8467236" y="2332019"/>
            <a:ext cx="1811100" cy="1492800"/>
          </a:xfrm>
          <a:prstGeom prst="straightConnector1">
            <a:avLst/>
          </a:prstGeom>
          <a:noFill/>
          <a:ln cap="flat" cmpd="sng" w="9525">
            <a:solidFill>
              <a:schemeClr val="accent4"/>
            </a:solidFill>
            <a:prstDash val="solid"/>
            <a:round/>
            <a:headEnd len="sm" w="sm" type="none"/>
            <a:tailEnd len="med" w="med" type="triangle"/>
          </a:ln>
        </p:spPr>
      </p:cxnSp>
      <p:sp>
        <p:nvSpPr>
          <p:cNvPr id="525" name="Google Shape;525;p8"/>
          <p:cNvSpPr/>
          <p:nvPr/>
        </p:nvSpPr>
        <p:spPr>
          <a:xfrm>
            <a:off x="6950831" y="5766781"/>
            <a:ext cx="589200" cy="589200"/>
          </a:xfrm>
          <a:prstGeom prst="ellips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26" name="Google Shape;526;p8"/>
          <p:cNvPicPr preferRelativeResize="0"/>
          <p:nvPr/>
        </p:nvPicPr>
        <p:blipFill rotWithShape="1">
          <a:blip r:embed="rId3">
            <a:alphaModFix/>
          </a:blip>
          <a:srcRect b="0" l="0" r="0" t="0"/>
          <a:stretch/>
        </p:blipFill>
        <p:spPr>
          <a:xfrm>
            <a:off x="7086167" y="5902069"/>
            <a:ext cx="318533" cy="318600"/>
          </a:xfrm>
          <a:prstGeom prst="rect">
            <a:avLst/>
          </a:prstGeom>
          <a:noFill/>
          <a:ln>
            <a:noFill/>
          </a:ln>
        </p:spPr>
      </p:pic>
      <p:sp>
        <p:nvSpPr>
          <p:cNvPr id="527" name="Google Shape;527;p8"/>
          <p:cNvSpPr/>
          <p:nvPr/>
        </p:nvSpPr>
        <p:spPr>
          <a:xfrm>
            <a:off x="9580097" y="5902081"/>
            <a:ext cx="589200" cy="589200"/>
          </a:xfrm>
          <a:prstGeom prst="ellipse">
            <a:avLst/>
          </a:pr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28" name="Google Shape;528;p8"/>
          <p:cNvPicPr preferRelativeResize="0"/>
          <p:nvPr/>
        </p:nvPicPr>
        <p:blipFill rotWithShape="1">
          <a:blip r:embed="rId3">
            <a:alphaModFix/>
          </a:blip>
          <a:srcRect b="0" l="0" r="0" t="0"/>
          <a:stretch/>
        </p:blipFill>
        <p:spPr>
          <a:xfrm>
            <a:off x="9715434" y="6037369"/>
            <a:ext cx="318533" cy="318600"/>
          </a:xfrm>
          <a:prstGeom prst="rect">
            <a:avLst/>
          </a:prstGeom>
          <a:noFill/>
          <a:ln>
            <a:noFill/>
          </a:ln>
        </p:spPr>
      </p:pic>
      <p:sp>
        <p:nvSpPr>
          <p:cNvPr id="529" name="Google Shape;529;p8"/>
          <p:cNvSpPr/>
          <p:nvPr/>
        </p:nvSpPr>
        <p:spPr>
          <a:xfrm>
            <a:off x="10129497" y="5024115"/>
            <a:ext cx="589200" cy="589200"/>
          </a:xfrm>
          <a:prstGeom prst="ellips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30" name="Google Shape;530;p8"/>
          <p:cNvPicPr preferRelativeResize="0"/>
          <p:nvPr/>
        </p:nvPicPr>
        <p:blipFill rotWithShape="1">
          <a:blip r:embed="rId3">
            <a:alphaModFix/>
          </a:blip>
          <a:srcRect b="0" l="0" r="0" t="0"/>
          <a:stretch/>
        </p:blipFill>
        <p:spPr>
          <a:xfrm>
            <a:off x="10264834" y="5159403"/>
            <a:ext cx="318533" cy="318600"/>
          </a:xfrm>
          <a:prstGeom prst="rect">
            <a:avLst/>
          </a:prstGeom>
          <a:noFill/>
          <a:ln>
            <a:noFill/>
          </a:ln>
        </p:spPr>
      </p:pic>
      <p:sp>
        <p:nvSpPr>
          <p:cNvPr id="517" name="Google Shape;517;p8"/>
          <p:cNvSpPr/>
          <p:nvPr/>
        </p:nvSpPr>
        <p:spPr>
          <a:xfrm>
            <a:off x="8174636" y="1746819"/>
            <a:ext cx="585200" cy="585200"/>
          </a:xfrm>
          <a:prstGeom prst="ellipse">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cxnSp>
        <p:nvCxnSpPr>
          <p:cNvPr id="531" name="Google Shape;531;p8"/>
          <p:cNvCxnSpPr>
            <a:endCxn id="517" idx="0"/>
          </p:cNvCxnSpPr>
          <p:nvPr/>
        </p:nvCxnSpPr>
        <p:spPr>
          <a:xfrm>
            <a:off x="8467236" y="1295619"/>
            <a:ext cx="0" cy="451200"/>
          </a:xfrm>
          <a:prstGeom prst="straightConnector1">
            <a:avLst/>
          </a:prstGeom>
          <a:noFill/>
          <a:ln cap="flat" cmpd="sng" w="9525">
            <a:solidFill>
              <a:schemeClr val="accent4"/>
            </a:solidFill>
            <a:prstDash val="solid"/>
            <a:round/>
            <a:headEnd len="sm" w="sm" type="none"/>
            <a:tailEnd len="med" w="med" type="triangle"/>
          </a:ln>
        </p:spPr>
      </p:cxnSp>
      <p:pic>
        <p:nvPicPr>
          <p:cNvPr id="532" name="Google Shape;532;p8"/>
          <p:cNvPicPr preferRelativeResize="0"/>
          <p:nvPr/>
        </p:nvPicPr>
        <p:blipFill rotWithShape="1">
          <a:blip r:embed="rId4">
            <a:alphaModFix/>
          </a:blip>
          <a:srcRect b="0" l="0" r="0" t="0"/>
          <a:stretch/>
        </p:blipFill>
        <p:spPr>
          <a:xfrm>
            <a:off x="8345316" y="1889158"/>
            <a:ext cx="243840" cy="300521"/>
          </a:xfrm>
          <a:prstGeom prst="rect">
            <a:avLst/>
          </a:prstGeom>
          <a:noFill/>
          <a:ln>
            <a:noFill/>
          </a:ln>
        </p:spPr>
      </p:pic>
      <p:cxnSp>
        <p:nvCxnSpPr>
          <p:cNvPr id="533" name="Google Shape;533;p8"/>
          <p:cNvCxnSpPr>
            <a:stCxn id="517" idx="4"/>
            <a:endCxn id="514" idx="0"/>
          </p:cNvCxnSpPr>
          <p:nvPr/>
        </p:nvCxnSpPr>
        <p:spPr>
          <a:xfrm flipH="1">
            <a:off x="6624936" y="2332019"/>
            <a:ext cx="1842300" cy="2497800"/>
          </a:xfrm>
          <a:prstGeom prst="straightConnector1">
            <a:avLst/>
          </a:prstGeom>
          <a:noFill/>
          <a:ln cap="flat" cmpd="sng" w="9525">
            <a:solidFill>
              <a:schemeClr val="accent4"/>
            </a:solidFill>
            <a:prstDash val="solid"/>
            <a:round/>
            <a:headEnd len="sm" w="sm" type="none"/>
            <a:tailEnd len="med" w="med" type="triangle"/>
          </a:ln>
        </p:spPr>
      </p:cxnSp>
      <p:cxnSp>
        <p:nvCxnSpPr>
          <p:cNvPr id="534" name="Google Shape;534;p8"/>
          <p:cNvCxnSpPr>
            <a:stCxn id="517" idx="4"/>
            <a:endCxn id="525" idx="0"/>
          </p:cNvCxnSpPr>
          <p:nvPr/>
        </p:nvCxnSpPr>
        <p:spPr>
          <a:xfrm flipH="1">
            <a:off x="7245336" y="2332019"/>
            <a:ext cx="1221900" cy="3434700"/>
          </a:xfrm>
          <a:prstGeom prst="straightConnector1">
            <a:avLst/>
          </a:prstGeom>
          <a:noFill/>
          <a:ln cap="flat" cmpd="sng" w="9525">
            <a:solidFill>
              <a:schemeClr val="accent4"/>
            </a:solidFill>
            <a:prstDash val="solid"/>
            <a:round/>
            <a:headEnd len="sm" w="sm" type="none"/>
            <a:tailEnd len="med" w="med" type="triangle"/>
          </a:ln>
        </p:spPr>
      </p:cxnSp>
      <p:sp>
        <p:nvSpPr>
          <p:cNvPr id="519" name="Google Shape;519;p8"/>
          <p:cNvSpPr/>
          <p:nvPr/>
        </p:nvSpPr>
        <p:spPr>
          <a:xfrm>
            <a:off x="7334797" y="3824815"/>
            <a:ext cx="589200" cy="589200"/>
          </a:xfrm>
          <a:prstGeom prst="ellipse">
            <a:avLst/>
          </a:pr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35" name="Google Shape;535;p8"/>
          <p:cNvPicPr preferRelativeResize="0"/>
          <p:nvPr/>
        </p:nvPicPr>
        <p:blipFill rotWithShape="1">
          <a:blip r:embed="rId3">
            <a:alphaModFix/>
          </a:blip>
          <a:srcRect b="0" l="0" r="0" t="0"/>
          <a:stretch/>
        </p:blipFill>
        <p:spPr>
          <a:xfrm>
            <a:off x="7470131" y="3960103"/>
            <a:ext cx="318533" cy="318600"/>
          </a:xfrm>
          <a:prstGeom prst="rect">
            <a:avLst/>
          </a:prstGeom>
          <a:noFill/>
          <a:ln>
            <a:noFill/>
          </a:ln>
        </p:spPr>
      </p:pic>
      <p:cxnSp>
        <p:nvCxnSpPr>
          <p:cNvPr id="536" name="Google Shape;536;p8"/>
          <p:cNvCxnSpPr>
            <a:endCxn id="508" idx="0"/>
          </p:cNvCxnSpPr>
          <p:nvPr/>
        </p:nvCxnSpPr>
        <p:spPr>
          <a:xfrm flipH="1">
            <a:off x="8053313" y="2331764"/>
            <a:ext cx="414000" cy="2372100"/>
          </a:xfrm>
          <a:prstGeom prst="straightConnector1">
            <a:avLst/>
          </a:prstGeom>
          <a:noFill/>
          <a:ln cap="flat" cmpd="sng" w="9525">
            <a:solidFill>
              <a:schemeClr val="accent4"/>
            </a:solidFill>
            <a:prstDash val="solid"/>
            <a:round/>
            <a:headEnd len="sm" w="sm" type="none"/>
            <a:tailEnd len="med" w="med" type="triangle"/>
          </a:ln>
        </p:spPr>
      </p:cxnSp>
      <p:cxnSp>
        <p:nvCxnSpPr>
          <p:cNvPr id="537" name="Google Shape;537;p8"/>
          <p:cNvCxnSpPr>
            <a:stCxn id="517" idx="4"/>
            <a:endCxn id="510" idx="0"/>
          </p:cNvCxnSpPr>
          <p:nvPr/>
        </p:nvCxnSpPr>
        <p:spPr>
          <a:xfrm>
            <a:off x="8467236" y="2332019"/>
            <a:ext cx="367500" cy="3250800"/>
          </a:xfrm>
          <a:prstGeom prst="straightConnector1">
            <a:avLst/>
          </a:prstGeom>
          <a:noFill/>
          <a:ln cap="flat" cmpd="sng" w="9525">
            <a:solidFill>
              <a:schemeClr val="accent4"/>
            </a:solidFill>
            <a:prstDash val="solid"/>
            <a:round/>
            <a:headEnd len="sm" w="sm" type="none"/>
            <a:tailEnd len="med" w="med" type="triangle"/>
          </a:ln>
        </p:spPr>
      </p:cxnSp>
      <p:cxnSp>
        <p:nvCxnSpPr>
          <p:cNvPr id="538" name="Google Shape;538;p8"/>
          <p:cNvCxnSpPr>
            <a:stCxn id="517" idx="4"/>
            <a:endCxn id="512" idx="0"/>
          </p:cNvCxnSpPr>
          <p:nvPr/>
        </p:nvCxnSpPr>
        <p:spPr>
          <a:xfrm>
            <a:off x="8467236" y="2332019"/>
            <a:ext cx="669000" cy="2556900"/>
          </a:xfrm>
          <a:prstGeom prst="straightConnector1">
            <a:avLst/>
          </a:prstGeom>
          <a:noFill/>
          <a:ln cap="flat" cmpd="sng" w="9525">
            <a:solidFill>
              <a:schemeClr val="accent4"/>
            </a:solidFill>
            <a:prstDash val="solid"/>
            <a:round/>
            <a:headEnd len="sm" w="sm" type="none"/>
            <a:tailEnd len="med" w="med" type="triangle"/>
          </a:ln>
        </p:spPr>
      </p:cxnSp>
      <p:cxnSp>
        <p:nvCxnSpPr>
          <p:cNvPr id="539" name="Google Shape;539;p8"/>
          <p:cNvCxnSpPr>
            <a:stCxn id="517" idx="4"/>
            <a:endCxn id="529" idx="0"/>
          </p:cNvCxnSpPr>
          <p:nvPr/>
        </p:nvCxnSpPr>
        <p:spPr>
          <a:xfrm>
            <a:off x="8467236" y="2332019"/>
            <a:ext cx="1956900" cy="2692200"/>
          </a:xfrm>
          <a:prstGeom prst="straightConnector1">
            <a:avLst/>
          </a:prstGeom>
          <a:noFill/>
          <a:ln cap="flat" cmpd="sng" w="9525">
            <a:solidFill>
              <a:schemeClr val="accent4"/>
            </a:solidFill>
            <a:prstDash val="solid"/>
            <a:round/>
            <a:headEnd len="sm" w="sm" type="none"/>
            <a:tailEnd len="med" w="med" type="triangle"/>
          </a:ln>
        </p:spPr>
      </p:cxnSp>
      <p:cxnSp>
        <p:nvCxnSpPr>
          <p:cNvPr id="540" name="Google Shape;540;p8"/>
          <p:cNvCxnSpPr>
            <a:stCxn id="517" idx="4"/>
            <a:endCxn id="527" idx="0"/>
          </p:cNvCxnSpPr>
          <p:nvPr/>
        </p:nvCxnSpPr>
        <p:spPr>
          <a:xfrm>
            <a:off x="8467236" y="2332019"/>
            <a:ext cx="1407600" cy="3570000"/>
          </a:xfrm>
          <a:prstGeom prst="straightConnector1">
            <a:avLst/>
          </a:prstGeom>
          <a:noFill/>
          <a:ln cap="flat" cmpd="sng" w="9525">
            <a:solidFill>
              <a:schemeClr val="accent4"/>
            </a:solidFill>
            <a:prstDash val="solid"/>
            <a:round/>
            <a:headEnd len="sm" w="sm" type="none"/>
            <a:tailEnd len="med" w="med" type="triangle"/>
          </a:ln>
        </p:spPr>
      </p:cxnSp>
      <p:sp>
        <p:nvSpPr>
          <p:cNvPr id="523" name="Google Shape;523;p8"/>
          <p:cNvSpPr/>
          <p:nvPr/>
        </p:nvSpPr>
        <p:spPr>
          <a:xfrm>
            <a:off x="9078131" y="3824815"/>
            <a:ext cx="589200" cy="589200"/>
          </a:xfrm>
          <a:prstGeom prst="ellipse">
            <a:avLst/>
          </a:pr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41" name="Google Shape;541;p8"/>
          <p:cNvPicPr preferRelativeResize="0"/>
          <p:nvPr/>
        </p:nvPicPr>
        <p:blipFill rotWithShape="1">
          <a:blip r:embed="rId3">
            <a:alphaModFix/>
          </a:blip>
          <a:srcRect b="0" l="0" r="0" t="0"/>
          <a:stretch/>
        </p:blipFill>
        <p:spPr>
          <a:xfrm>
            <a:off x="9213464" y="3960103"/>
            <a:ext cx="318533" cy="318600"/>
          </a:xfrm>
          <a:prstGeom prst="rect">
            <a:avLst/>
          </a:prstGeom>
          <a:noFill/>
          <a:ln>
            <a:noFill/>
          </a:ln>
        </p:spPr>
      </p:pic>
      <p:sp>
        <p:nvSpPr>
          <p:cNvPr id="521" name="Google Shape;521;p8"/>
          <p:cNvSpPr/>
          <p:nvPr/>
        </p:nvSpPr>
        <p:spPr>
          <a:xfrm>
            <a:off x="8172631" y="3824815"/>
            <a:ext cx="589200" cy="589200"/>
          </a:xfrm>
          <a:prstGeom prst="ellipse">
            <a:avLst/>
          </a:pr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42" name="Google Shape;542;p8"/>
          <p:cNvPicPr preferRelativeResize="0"/>
          <p:nvPr/>
        </p:nvPicPr>
        <p:blipFill rotWithShape="1">
          <a:blip r:embed="rId3">
            <a:alphaModFix/>
          </a:blip>
          <a:srcRect b="0" l="0" r="0" t="0"/>
          <a:stretch/>
        </p:blipFill>
        <p:spPr>
          <a:xfrm>
            <a:off x="8307964" y="3960103"/>
            <a:ext cx="318533" cy="318600"/>
          </a:xfrm>
          <a:prstGeom prst="rect">
            <a:avLst/>
          </a:prstGeom>
          <a:noFill/>
          <a:ln>
            <a:noFill/>
          </a:ln>
        </p:spPr>
      </p:pic>
      <p:sp>
        <p:nvSpPr>
          <p:cNvPr id="543" name="Google Shape;543;p8"/>
          <p:cNvSpPr/>
          <p:nvPr/>
        </p:nvSpPr>
        <p:spPr>
          <a:xfrm>
            <a:off x="8174633" y="801052"/>
            <a:ext cx="585200" cy="585200"/>
          </a:xfrm>
          <a:prstGeom prst="ellipse">
            <a:avLst/>
          </a:pr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544" name="Google Shape;544;p8"/>
          <p:cNvSpPr txBox="1"/>
          <p:nvPr/>
        </p:nvSpPr>
        <p:spPr>
          <a:xfrm>
            <a:off x="7976033" y="457208"/>
            <a:ext cx="982400" cy="370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933"/>
              <a:buFont typeface="Arial"/>
              <a:buNone/>
            </a:pPr>
            <a:r>
              <a:rPr b="1" i="0" lang="en-US" sz="933" u="none" cap="none" strike="noStrike">
                <a:solidFill>
                  <a:srgbClr val="000000"/>
                </a:solidFill>
                <a:latin typeface="Inter"/>
                <a:ea typeface="Inter"/>
                <a:cs typeface="Inter"/>
                <a:sym typeface="Inter"/>
              </a:rPr>
              <a:t>EMPLOYER</a:t>
            </a:r>
            <a:endParaRPr b="1" i="0" sz="933" u="none" cap="none" strike="noStrike">
              <a:solidFill>
                <a:srgbClr val="000000"/>
              </a:solidFill>
              <a:latin typeface="Inter"/>
              <a:ea typeface="Inter"/>
              <a:cs typeface="Inter"/>
              <a:sym typeface="Inter"/>
            </a:endParaRPr>
          </a:p>
        </p:txBody>
      </p:sp>
      <p:pic>
        <p:nvPicPr>
          <p:cNvPr id="545" name="Google Shape;545;p8"/>
          <p:cNvPicPr preferRelativeResize="0"/>
          <p:nvPr/>
        </p:nvPicPr>
        <p:blipFill rotWithShape="1">
          <a:blip r:embed="rId5">
            <a:alphaModFix/>
          </a:blip>
          <a:srcRect b="0" l="0" r="0" t="0"/>
          <a:stretch/>
        </p:blipFill>
        <p:spPr>
          <a:xfrm>
            <a:off x="8308737" y="935156"/>
            <a:ext cx="316992" cy="316992"/>
          </a:xfrm>
          <a:prstGeom prst="rect">
            <a:avLst/>
          </a:prstGeom>
          <a:noFill/>
          <a:ln>
            <a:noFill/>
          </a:ln>
        </p:spPr>
      </p:pic>
      <p:pic>
        <p:nvPicPr>
          <p:cNvPr id="546" name="Google Shape;546;p8"/>
          <p:cNvPicPr preferRelativeResize="0"/>
          <p:nvPr/>
        </p:nvPicPr>
        <p:blipFill rotWithShape="1">
          <a:blip r:embed="rId6">
            <a:alphaModFix/>
          </a:blip>
          <a:srcRect b="0" l="0" r="0" t="0"/>
          <a:stretch/>
        </p:blipFill>
        <p:spPr>
          <a:xfrm>
            <a:off x="4049066" y="214537"/>
            <a:ext cx="2169101" cy="20748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9"/>
          <p:cNvSpPr txBox="1"/>
          <p:nvPr>
            <p:ph idx="4294967295" type="body"/>
          </p:nvPr>
        </p:nvSpPr>
        <p:spPr>
          <a:xfrm>
            <a:off x="386484" y="2934300"/>
            <a:ext cx="15444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Job Postings</a:t>
            </a:r>
            <a:endParaRPr b="1"/>
          </a:p>
        </p:txBody>
      </p:sp>
      <p:sp>
        <p:nvSpPr>
          <p:cNvPr id="552" name="Google Shape;552;p9"/>
          <p:cNvSpPr txBox="1"/>
          <p:nvPr>
            <p:ph idx="4294967295" type="body"/>
          </p:nvPr>
        </p:nvSpPr>
        <p:spPr>
          <a:xfrm>
            <a:off x="309184" y="5485400"/>
            <a:ext cx="18540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Events &amp; Career Fairs</a:t>
            </a:r>
            <a:endParaRPr b="1"/>
          </a:p>
        </p:txBody>
      </p:sp>
      <p:sp>
        <p:nvSpPr>
          <p:cNvPr id="553" name="Google Shape;553;p9"/>
          <p:cNvSpPr txBox="1"/>
          <p:nvPr>
            <p:ph idx="4294967295" type="body"/>
          </p:nvPr>
        </p:nvSpPr>
        <p:spPr>
          <a:xfrm>
            <a:off x="7503717" y="5485400"/>
            <a:ext cx="21180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Company Reviews</a:t>
            </a:r>
            <a:endParaRPr b="1"/>
          </a:p>
        </p:txBody>
      </p:sp>
      <p:sp>
        <p:nvSpPr>
          <p:cNvPr id="554" name="Google Shape;554;p9"/>
          <p:cNvSpPr txBox="1"/>
          <p:nvPr>
            <p:ph idx="4294967295" type="body"/>
          </p:nvPr>
        </p:nvSpPr>
        <p:spPr>
          <a:xfrm>
            <a:off x="10250817" y="5485400"/>
            <a:ext cx="15444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Career Profile</a:t>
            </a:r>
            <a:endParaRPr b="1"/>
          </a:p>
        </p:txBody>
      </p:sp>
      <p:sp>
        <p:nvSpPr>
          <p:cNvPr id="555" name="Google Shape;555;p9"/>
          <p:cNvSpPr txBox="1"/>
          <p:nvPr>
            <p:ph idx="4294967295" type="body"/>
          </p:nvPr>
        </p:nvSpPr>
        <p:spPr>
          <a:xfrm>
            <a:off x="4801567" y="2934300"/>
            <a:ext cx="25248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Advising Appointments</a:t>
            </a:r>
            <a:endParaRPr b="1"/>
          </a:p>
        </p:txBody>
      </p:sp>
      <p:sp>
        <p:nvSpPr>
          <p:cNvPr id="556" name="Google Shape;556;p9"/>
          <p:cNvSpPr txBox="1"/>
          <p:nvPr>
            <p:ph idx="4294967295" type="body"/>
          </p:nvPr>
        </p:nvSpPr>
        <p:spPr>
          <a:xfrm>
            <a:off x="10021967" y="2934300"/>
            <a:ext cx="19584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Interviews &amp; Info Chats</a:t>
            </a:r>
            <a:endParaRPr b="1"/>
          </a:p>
        </p:txBody>
      </p:sp>
      <p:sp>
        <p:nvSpPr>
          <p:cNvPr id="557" name="Google Shape;557;p9"/>
          <p:cNvSpPr txBox="1"/>
          <p:nvPr>
            <p:ph idx="4294967295" type="body"/>
          </p:nvPr>
        </p:nvSpPr>
        <p:spPr>
          <a:xfrm>
            <a:off x="7270167" y="2934300"/>
            <a:ext cx="25248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Employer Messaging</a:t>
            </a:r>
            <a:endParaRPr b="1"/>
          </a:p>
        </p:txBody>
      </p:sp>
      <p:sp>
        <p:nvSpPr>
          <p:cNvPr id="558" name="Google Shape;558;p9"/>
          <p:cNvSpPr txBox="1"/>
          <p:nvPr>
            <p:ph idx="4294967295" type="body"/>
          </p:nvPr>
        </p:nvSpPr>
        <p:spPr>
          <a:xfrm>
            <a:off x="2570784" y="2934300"/>
            <a:ext cx="20492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Employer Network</a:t>
            </a:r>
            <a:endParaRPr b="1"/>
          </a:p>
        </p:txBody>
      </p:sp>
      <p:sp>
        <p:nvSpPr>
          <p:cNvPr id="559" name="Google Shape;559;p9"/>
          <p:cNvSpPr txBox="1"/>
          <p:nvPr>
            <p:ph idx="4294967295" type="body"/>
          </p:nvPr>
        </p:nvSpPr>
        <p:spPr>
          <a:xfrm>
            <a:off x="2354833" y="5485400"/>
            <a:ext cx="25248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Alumni Ambassadors</a:t>
            </a:r>
            <a:endParaRPr b="1"/>
          </a:p>
        </p:txBody>
      </p:sp>
      <p:sp>
        <p:nvSpPr>
          <p:cNvPr id="560" name="Google Shape;560;p9"/>
          <p:cNvSpPr txBox="1"/>
          <p:nvPr>
            <p:ph idx="4294967295" type="body"/>
          </p:nvPr>
        </p:nvSpPr>
        <p:spPr>
          <a:xfrm>
            <a:off x="5116784" y="5485400"/>
            <a:ext cx="1958400" cy="536800"/>
          </a:xfrm>
          <a:prstGeom prst="rect">
            <a:avLst/>
          </a:prstGeom>
          <a:noFill/>
          <a:ln>
            <a:noFill/>
          </a:ln>
        </p:spPr>
        <p:txBody>
          <a:bodyPr anchorCtr="0" anchor="t" bIns="121900" lIns="121900" spcFirstLastPara="1" rIns="121900" wrap="square" tIns="121900">
            <a:noAutofit/>
          </a:bodyPr>
          <a:lstStyle/>
          <a:p>
            <a:pPr indent="0" lvl="0" marL="0" rtl="0" algn="ctr">
              <a:lnSpc>
                <a:spcPct val="110000"/>
              </a:lnSpc>
              <a:spcBef>
                <a:spcPts val="0"/>
              </a:spcBef>
              <a:spcAft>
                <a:spcPts val="2133"/>
              </a:spcAft>
              <a:buClr>
                <a:schemeClr val="hlink"/>
              </a:buClr>
              <a:buSzPts val="1100"/>
              <a:buNone/>
            </a:pPr>
            <a:r>
              <a:rPr b="1" lang="en-US"/>
              <a:t>Virtual Recruiting</a:t>
            </a:r>
            <a:endParaRPr b="1"/>
          </a:p>
        </p:txBody>
      </p:sp>
      <p:grpSp>
        <p:nvGrpSpPr>
          <p:cNvPr id="561" name="Google Shape;561;p9"/>
          <p:cNvGrpSpPr/>
          <p:nvPr/>
        </p:nvGrpSpPr>
        <p:grpSpPr>
          <a:xfrm>
            <a:off x="653973" y="4473084"/>
            <a:ext cx="1042800" cy="938800"/>
            <a:chOff x="536088" y="3332088"/>
            <a:chExt cx="782100" cy="704100"/>
          </a:xfrm>
        </p:grpSpPr>
        <p:sp>
          <p:nvSpPr>
            <p:cNvPr id="562" name="Google Shape;562;p9"/>
            <p:cNvSpPr/>
            <p:nvPr/>
          </p:nvSpPr>
          <p:spPr>
            <a:xfrm>
              <a:off x="536088" y="3332088"/>
              <a:ext cx="782100" cy="704100"/>
            </a:xfrm>
            <a:prstGeom prst="ellipse">
              <a:avLst/>
            </a:prstGeom>
            <a:solidFill>
              <a:schemeClr val="accent6"/>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63" name="Google Shape;563;p9"/>
            <p:cNvPicPr preferRelativeResize="0"/>
            <p:nvPr/>
          </p:nvPicPr>
          <p:blipFill rotWithShape="1">
            <a:blip r:embed="rId3">
              <a:alphaModFix/>
            </a:blip>
            <a:srcRect b="0" l="0" r="0" t="0"/>
            <a:stretch/>
          </p:blipFill>
          <p:spPr>
            <a:xfrm>
              <a:off x="689975" y="3444793"/>
              <a:ext cx="474326" cy="478541"/>
            </a:xfrm>
            <a:prstGeom prst="rect">
              <a:avLst/>
            </a:prstGeom>
            <a:noFill/>
            <a:ln>
              <a:noFill/>
            </a:ln>
          </p:spPr>
        </p:pic>
      </p:grpSp>
      <p:grpSp>
        <p:nvGrpSpPr>
          <p:cNvPr id="564" name="Google Shape;564;p9"/>
          <p:cNvGrpSpPr/>
          <p:nvPr/>
        </p:nvGrpSpPr>
        <p:grpSpPr>
          <a:xfrm>
            <a:off x="3114284" y="4473067"/>
            <a:ext cx="1042800" cy="938800"/>
            <a:chOff x="2368600" y="3332075"/>
            <a:chExt cx="782100" cy="704100"/>
          </a:xfrm>
        </p:grpSpPr>
        <p:sp>
          <p:nvSpPr>
            <p:cNvPr id="565" name="Google Shape;565;p9"/>
            <p:cNvSpPr/>
            <p:nvPr/>
          </p:nvSpPr>
          <p:spPr>
            <a:xfrm>
              <a:off x="2368600" y="3332075"/>
              <a:ext cx="782100" cy="704100"/>
            </a:xfrm>
            <a:prstGeom prst="ellipse">
              <a:avLst/>
            </a:prstGeom>
            <a:solidFill>
              <a:schemeClr val="accent1"/>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66" name="Google Shape;566;p9"/>
            <p:cNvPicPr preferRelativeResize="0"/>
            <p:nvPr/>
          </p:nvPicPr>
          <p:blipFill rotWithShape="1">
            <a:blip r:embed="rId4">
              <a:alphaModFix/>
            </a:blip>
            <a:srcRect b="0" l="0" r="0" t="0"/>
            <a:stretch/>
          </p:blipFill>
          <p:spPr>
            <a:xfrm>
              <a:off x="2522487" y="3444774"/>
              <a:ext cx="474326" cy="478541"/>
            </a:xfrm>
            <a:prstGeom prst="rect">
              <a:avLst/>
            </a:prstGeom>
            <a:noFill/>
            <a:ln>
              <a:noFill/>
            </a:ln>
          </p:spPr>
        </p:pic>
      </p:grpSp>
      <p:grpSp>
        <p:nvGrpSpPr>
          <p:cNvPr id="567" name="Google Shape;567;p9"/>
          <p:cNvGrpSpPr/>
          <p:nvPr/>
        </p:nvGrpSpPr>
        <p:grpSpPr>
          <a:xfrm>
            <a:off x="5574595" y="4473100"/>
            <a:ext cx="1042800" cy="938800"/>
            <a:chOff x="4208338" y="3332100"/>
            <a:chExt cx="782100" cy="704100"/>
          </a:xfrm>
        </p:grpSpPr>
        <p:sp>
          <p:nvSpPr>
            <p:cNvPr id="568" name="Google Shape;568;p9"/>
            <p:cNvSpPr/>
            <p:nvPr/>
          </p:nvSpPr>
          <p:spPr>
            <a:xfrm>
              <a:off x="4208338" y="3332100"/>
              <a:ext cx="782100" cy="704100"/>
            </a:xfrm>
            <a:prstGeom prst="ellipse">
              <a:avLst/>
            </a:prstGeom>
            <a:solidFill>
              <a:schemeClr val="accent3"/>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69" name="Google Shape;569;p9"/>
            <p:cNvPicPr preferRelativeResize="0"/>
            <p:nvPr/>
          </p:nvPicPr>
          <p:blipFill rotWithShape="1">
            <a:blip r:embed="rId5">
              <a:alphaModFix/>
            </a:blip>
            <a:srcRect b="0" l="0" r="0" t="0"/>
            <a:stretch/>
          </p:blipFill>
          <p:spPr>
            <a:xfrm>
              <a:off x="4362225" y="3444806"/>
              <a:ext cx="474326" cy="478541"/>
            </a:xfrm>
            <a:prstGeom prst="rect">
              <a:avLst/>
            </a:prstGeom>
            <a:noFill/>
            <a:ln>
              <a:noFill/>
            </a:ln>
          </p:spPr>
        </p:pic>
      </p:grpSp>
      <p:sp>
        <p:nvSpPr>
          <p:cNvPr id="570" name="Google Shape;570;p9"/>
          <p:cNvSpPr txBox="1"/>
          <p:nvPr>
            <p:ph idx="2" type="title"/>
          </p:nvPr>
        </p:nvSpPr>
        <p:spPr>
          <a:xfrm>
            <a:off x="457200" y="758800"/>
            <a:ext cx="11277600" cy="763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hlink"/>
              </a:buClr>
              <a:buSzPts val="1100"/>
              <a:buNone/>
            </a:pPr>
            <a:r>
              <a:rPr lang="en-US" sz="3200">
                <a:solidFill>
                  <a:schemeClr val="hlink"/>
                </a:solidFill>
              </a:rPr>
              <a:t>Get students career-ready—all in one place</a:t>
            </a:r>
            <a:endParaRPr sz="3200"/>
          </a:p>
        </p:txBody>
      </p:sp>
      <p:sp>
        <p:nvSpPr>
          <p:cNvPr id="571" name="Google Shape;571;p9"/>
          <p:cNvSpPr txBox="1"/>
          <p:nvPr>
            <p:ph type="title"/>
          </p:nvPr>
        </p:nvSpPr>
        <p:spPr>
          <a:xfrm>
            <a:off x="457200" y="457200"/>
            <a:ext cx="11277600" cy="462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300"/>
              <a:buNone/>
            </a:pPr>
            <a:r>
              <a:rPr lang="en-US"/>
              <a:t>HOW HANDSHAKE HELPS STUDENTS</a:t>
            </a:r>
            <a:endParaRPr/>
          </a:p>
        </p:txBody>
      </p:sp>
      <p:grpSp>
        <p:nvGrpSpPr>
          <p:cNvPr id="572" name="Google Shape;572;p9"/>
          <p:cNvGrpSpPr/>
          <p:nvPr/>
        </p:nvGrpSpPr>
        <p:grpSpPr>
          <a:xfrm>
            <a:off x="8034905" y="4473100"/>
            <a:ext cx="1042800" cy="938800"/>
            <a:chOff x="6152938" y="3332100"/>
            <a:chExt cx="782100" cy="704100"/>
          </a:xfrm>
        </p:grpSpPr>
        <p:sp>
          <p:nvSpPr>
            <p:cNvPr id="573" name="Google Shape;573;p9"/>
            <p:cNvSpPr/>
            <p:nvPr/>
          </p:nvSpPr>
          <p:spPr>
            <a:xfrm>
              <a:off x="6152938" y="3332100"/>
              <a:ext cx="782100" cy="704100"/>
            </a:xfrm>
            <a:prstGeom prst="ellipse">
              <a:avLst/>
            </a:prstGeom>
            <a:solidFill>
              <a:schemeClr val="accent2"/>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74" name="Google Shape;574;p9"/>
            <p:cNvPicPr preferRelativeResize="0"/>
            <p:nvPr/>
          </p:nvPicPr>
          <p:blipFill rotWithShape="1">
            <a:blip r:embed="rId6">
              <a:alphaModFix/>
            </a:blip>
            <a:srcRect b="0" l="0" r="0" t="0"/>
            <a:stretch/>
          </p:blipFill>
          <p:spPr>
            <a:xfrm>
              <a:off x="6306825" y="3444817"/>
              <a:ext cx="474326" cy="478541"/>
            </a:xfrm>
            <a:prstGeom prst="rect">
              <a:avLst/>
            </a:prstGeom>
            <a:noFill/>
            <a:ln>
              <a:noFill/>
            </a:ln>
          </p:spPr>
        </p:pic>
      </p:grpSp>
      <p:grpSp>
        <p:nvGrpSpPr>
          <p:cNvPr id="575" name="Google Shape;575;p9"/>
          <p:cNvGrpSpPr/>
          <p:nvPr/>
        </p:nvGrpSpPr>
        <p:grpSpPr>
          <a:xfrm>
            <a:off x="10495217" y="4473067"/>
            <a:ext cx="1042800" cy="938800"/>
            <a:chOff x="7941888" y="3332075"/>
            <a:chExt cx="782100" cy="704100"/>
          </a:xfrm>
        </p:grpSpPr>
        <p:sp>
          <p:nvSpPr>
            <p:cNvPr id="576" name="Google Shape;576;p9"/>
            <p:cNvSpPr/>
            <p:nvPr/>
          </p:nvSpPr>
          <p:spPr>
            <a:xfrm>
              <a:off x="7941888" y="3332075"/>
              <a:ext cx="782100" cy="704100"/>
            </a:xfrm>
            <a:prstGeom prst="ellipse">
              <a:avLst/>
            </a:prstGeom>
            <a:solidFill>
              <a:schemeClr val="dk1"/>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77" name="Google Shape;577;p9"/>
            <p:cNvPicPr preferRelativeResize="0"/>
            <p:nvPr/>
          </p:nvPicPr>
          <p:blipFill rotWithShape="1">
            <a:blip r:embed="rId7">
              <a:alphaModFix/>
            </a:blip>
            <a:srcRect b="0" l="0" r="0" t="0"/>
            <a:stretch/>
          </p:blipFill>
          <p:spPr>
            <a:xfrm>
              <a:off x="8095775" y="3444818"/>
              <a:ext cx="474326" cy="478541"/>
            </a:xfrm>
            <a:prstGeom prst="rect">
              <a:avLst/>
            </a:prstGeom>
            <a:noFill/>
            <a:ln>
              <a:noFill/>
            </a:ln>
          </p:spPr>
        </p:pic>
      </p:grpSp>
      <p:grpSp>
        <p:nvGrpSpPr>
          <p:cNvPr id="578" name="Google Shape;578;p9"/>
          <p:cNvGrpSpPr/>
          <p:nvPr/>
        </p:nvGrpSpPr>
        <p:grpSpPr>
          <a:xfrm>
            <a:off x="665569" y="1922484"/>
            <a:ext cx="10840531" cy="1011812"/>
            <a:chOff x="523577" y="1434288"/>
            <a:chExt cx="8130398" cy="758859"/>
          </a:xfrm>
        </p:grpSpPr>
        <p:grpSp>
          <p:nvGrpSpPr>
            <p:cNvPr id="579" name="Google Shape;579;p9"/>
            <p:cNvGrpSpPr/>
            <p:nvPr/>
          </p:nvGrpSpPr>
          <p:grpSpPr>
            <a:xfrm>
              <a:off x="523577" y="1473400"/>
              <a:ext cx="723670" cy="704100"/>
              <a:chOff x="404763" y="1473411"/>
              <a:chExt cx="773400" cy="704100"/>
            </a:xfrm>
          </p:grpSpPr>
          <p:sp>
            <p:nvSpPr>
              <p:cNvPr id="580" name="Google Shape;580;p9"/>
              <p:cNvSpPr/>
              <p:nvPr/>
            </p:nvSpPr>
            <p:spPr>
              <a:xfrm>
                <a:off x="404763" y="1473411"/>
                <a:ext cx="773400" cy="704100"/>
              </a:xfrm>
              <a:prstGeom prst="ellipse">
                <a:avLst/>
              </a:prstGeom>
              <a:solidFill>
                <a:schemeClr val="accent3"/>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81" name="Google Shape;581;p9"/>
              <p:cNvPicPr preferRelativeResize="0"/>
              <p:nvPr/>
            </p:nvPicPr>
            <p:blipFill rotWithShape="1">
              <a:blip r:embed="rId8">
                <a:alphaModFix/>
              </a:blip>
              <a:srcRect b="0" l="0" r="0" t="0"/>
              <a:stretch/>
            </p:blipFill>
            <p:spPr>
              <a:xfrm>
                <a:off x="556820" y="1546999"/>
                <a:ext cx="469284" cy="478603"/>
              </a:xfrm>
              <a:prstGeom prst="rect">
                <a:avLst/>
              </a:prstGeom>
              <a:noFill/>
              <a:ln>
                <a:noFill/>
              </a:ln>
            </p:spPr>
          </p:pic>
        </p:grpSp>
        <p:grpSp>
          <p:nvGrpSpPr>
            <p:cNvPr id="582" name="Google Shape;582;p9"/>
            <p:cNvGrpSpPr/>
            <p:nvPr/>
          </p:nvGrpSpPr>
          <p:grpSpPr>
            <a:xfrm>
              <a:off x="4177676" y="1473411"/>
              <a:ext cx="773400" cy="704100"/>
              <a:chOff x="4077013" y="1473411"/>
              <a:chExt cx="773400" cy="704100"/>
            </a:xfrm>
          </p:grpSpPr>
          <p:sp>
            <p:nvSpPr>
              <p:cNvPr id="583" name="Google Shape;583;p9"/>
              <p:cNvSpPr/>
              <p:nvPr/>
            </p:nvSpPr>
            <p:spPr>
              <a:xfrm>
                <a:off x="4077013" y="1473411"/>
                <a:ext cx="773400" cy="704100"/>
              </a:xfrm>
              <a:prstGeom prst="ellipse">
                <a:avLst/>
              </a:prstGeom>
              <a:solidFill>
                <a:schemeClr val="accent6"/>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84" name="Google Shape;584;p9"/>
              <p:cNvPicPr preferRelativeResize="0"/>
              <p:nvPr/>
            </p:nvPicPr>
            <p:blipFill rotWithShape="1">
              <a:blip r:embed="rId9">
                <a:alphaModFix/>
              </a:blip>
              <a:srcRect b="0" l="0" r="0" t="0"/>
              <a:stretch/>
            </p:blipFill>
            <p:spPr>
              <a:xfrm>
                <a:off x="4239185" y="1596445"/>
                <a:ext cx="449055" cy="457979"/>
              </a:xfrm>
              <a:prstGeom prst="rect">
                <a:avLst/>
              </a:prstGeom>
              <a:noFill/>
              <a:ln>
                <a:noFill/>
              </a:ln>
            </p:spPr>
          </p:pic>
        </p:grpSp>
        <p:grpSp>
          <p:nvGrpSpPr>
            <p:cNvPr id="585" name="Google Shape;585;p9"/>
            <p:cNvGrpSpPr/>
            <p:nvPr/>
          </p:nvGrpSpPr>
          <p:grpSpPr>
            <a:xfrm>
              <a:off x="6029126" y="1434288"/>
              <a:ext cx="773400" cy="704100"/>
              <a:chOff x="6021613" y="1434288"/>
              <a:chExt cx="773400" cy="704100"/>
            </a:xfrm>
          </p:grpSpPr>
          <p:sp>
            <p:nvSpPr>
              <p:cNvPr id="586" name="Google Shape;586;p9"/>
              <p:cNvSpPr/>
              <p:nvPr/>
            </p:nvSpPr>
            <p:spPr>
              <a:xfrm>
                <a:off x="6021613" y="1434288"/>
                <a:ext cx="773400" cy="704100"/>
              </a:xfrm>
              <a:prstGeom prst="ellipse">
                <a:avLst/>
              </a:prstGeom>
              <a:solidFill>
                <a:schemeClr val="accent1"/>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87" name="Google Shape;587;p9"/>
              <p:cNvPicPr preferRelativeResize="0"/>
              <p:nvPr/>
            </p:nvPicPr>
            <p:blipFill rotWithShape="1">
              <a:blip r:embed="rId10">
                <a:alphaModFix/>
              </a:blip>
              <a:srcRect b="0" l="0" r="0" t="0"/>
              <a:stretch/>
            </p:blipFill>
            <p:spPr>
              <a:xfrm>
                <a:off x="6173670" y="1547030"/>
                <a:ext cx="469284" cy="478603"/>
              </a:xfrm>
              <a:prstGeom prst="rect">
                <a:avLst/>
              </a:prstGeom>
              <a:noFill/>
              <a:ln>
                <a:noFill/>
              </a:ln>
            </p:spPr>
          </p:pic>
        </p:grpSp>
        <p:grpSp>
          <p:nvGrpSpPr>
            <p:cNvPr id="588" name="Google Shape;588;p9"/>
            <p:cNvGrpSpPr/>
            <p:nvPr/>
          </p:nvGrpSpPr>
          <p:grpSpPr>
            <a:xfrm>
              <a:off x="2326227" y="1489035"/>
              <a:ext cx="773400" cy="704100"/>
              <a:chOff x="2237275" y="1489035"/>
              <a:chExt cx="773400" cy="704100"/>
            </a:xfrm>
          </p:grpSpPr>
          <p:sp>
            <p:nvSpPr>
              <p:cNvPr id="589" name="Google Shape;589;p9"/>
              <p:cNvSpPr/>
              <p:nvPr/>
            </p:nvSpPr>
            <p:spPr>
              <a:xfrm>
                <a:off x="2237275" y="1489035"/>
                <a:ext cx="773400" cy="704100"/>
              </a:xfrm>
              <a:prstGeom prst="ellipse">
                <a:avLst/>
              </a:prstGeom>
              <a:solidFill>
                <a:srgbClr val="FF0000"/>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90" name="Google Shape;590;p9"/>
              <p:cNvPicPr preferRelativeResize="0"/>
              <p:nvPr/>
            </p:nvPicPr>
            <p:blipFill rotWithShape="1">
              <a:blip r:embed="rId11">
                <a:alphaModFix/>
              </a:blip>
              <a:srcRect b="0" l="0" r="0" t="0"/>
              <a:stretch/>
            </p:blipFill>
            <p:spPr>
              <a:xfrm>
                <a:off x="2389333" y="1601761"/>
                <a:ext cx="469284" cy="478603"/>
              </a:xfrm>
              <a:prstGeom prst="rect">
                <a:avLst/>
              </a:prstGeom>
              <a:noFill/>
              <a:ln>
                <a:noFill/>
              </a:ln>
            </p:spPr>
          </p:pic>
        </p:grpSp>
        <p:grpSp>
          <p:nvGrpSpPr>
            <p:cNvPr id="591" name="Google Shape;591;p9"/>
            <p:cNvGrpSpPr/>
            <p:nvPr/>
          </p:nvGrpSpPr>
          <p:grpSpPr>
            <a:xfrm>
              <a:off x="7880575" y="1489047"/>
              <a:ext cx="773400" cy="704100"/>
              <a:chOff x="7810563" y="1489047"/>
              <a:chExt cx="773400" cy="704100"/>
            </a:xfrm>
          </p:grpSpPr>
          <p:sp>
            <p:nvSpPr>
              <p:cNvPr id="592" name="Google Shape;592;p9"/>
              <p:cNvSpPr/>
              <p:nvPr/>
            </p:nvSpPr>
            <p:spPr>
              <a:xfrm>
                <a:off x="7810563" y="1489047"/>
                <a:ext cx="773400" cy="704100"/>
              </a:xfrm>
              <a:prstGeom prst="ellipse">
                <a:avLst/>
              </a:prstGeom>
              <a:solidFill>
                <a:schemeClr val="dk2"/>
              </a:solidFill>
              <a:ln cap="flat" cmpd="sng" w="9525">
                <a:solidFill>
                  <a:srgbClr val="2E288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pic>
            <p:nvPicPr>
              <p:cNvPr id="593" name="Google Shape;593;p9"/>
              <p:cNvPicPr preferRelativeResize="0"/>
              <p:nvPr/>
            </p:nvPicPr>
            <p:blipFill rotWithShape="1">
              <a:blip r:embed="rId12">
                <a:alphaModFix/>
              </a:blip>
              <a:srcRect b="0" l="0" r="0" t="0"/>
              <a:stretch/>
            </p:blipFill>
            <p:spPr>
              <a:xfrm>
                <a:off x="7962620" y="1601761"/>
                <a:ext cx="469284" cy="478603"/>
              </a:xfrm>
              <a:prstGeom prst="rect">
                <a:avLst/>
              </a:prstGeom>
              <a:noFill/>
              <a:ln>
                <a:noFill/>
              </a:ln>
            </p:spPr>
          </p:pic>
        </p:gr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
          <p:cNvSpPr txBox="1"/>
          <p:nvPr/>
        </p:nvSpPr>
        <p:spPr>
          <a:xfrm>
            <a:off x="1055347" y="2787672"/>
            <a:ext cx="5552100" cy="29439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4900"/>
              <a:buFont typeface="Arial"/>
              <a:buNone/>
            </a:pPr>
            <a:r>
              <a:rPr b="1" i="0" lang="en-US" sz="4900" u="none" cap="none" strike="noStrike">
                <a:solidFill>
                  <a:srgbClr val="000000"/>
                </a:solidFill>
                <a:latin typeface="Helvetica Neue"/>
                <a:ea typeface="Helvetica Neue"/>
                <a:cs typeface="Helvetica Neue"/>
                <a:sym typeface="Helvetica Neue"/>
              </a:rPr>
              <a:t>Handshake </a:t>
            </a:r>
            <a:endParaRPr b="1" i="0" sz="1600" u="none" cap="none" strike="noStrike">
              <a:solidFill>
                <a:srgbClr val="000000"/>
              </a:solidFill>
              <a:latin typeface="Helvetica Neue"/>
              <a:ea typeface="Helvetica Neue"/>
              <a:cs typeface="Helvetica Neue"/>
              <a:sym typeface="Helvetica Neue"/>
            </a:endParaRPr>
          </a:p>
          <a:p>
            <a:pPr indent="0" lvl="0" marL="0" marR="0" rtl="0" algn="l">
              <a:lnSpc>
                <a:spcPct val="90000"/>
              </a:lnSpc>
              <a:spcBef>
                <a:spcPts val="0"/>
              </a:spcBef>
              <a:spcAft>
                <a:spcPts val="0"/>
              </a:spcAft>
              <a:buClr>
                <a:srgbClr val="000000"/>
              </a:buClr>
              <a:buSzPts val="4900"/>
              <a:buFont typeface="Arial"/>
              <a:buNone/>
            </a:pPr>
            <a:r>
              <a:rPr b="1" i="0" lang="en-US" sz="4900" u="none" cap="none" strike="noStrike">
                <a:solidFill>
                  <a:srgbClr val="000000"/>
                </a:solidFill>
                <a:latin typeface="Helvetica Neue"/>
                <a:ea typeface="Helvetica Neue"/>
                <a:cs typeface="Helvetica Neue"/>
                <a:sym typeface="Helvetica Neue"/>
              </a:rPr>
              <a:t>is the #1</a:t>
            </a:r>
            <a:r>
              <a:rPr b="1" i="0" lang="en-US" sz="2000" u="none" cap="none" strike="noStrike">
                <a:solidFill>
                  <a:schemeClr val="lt1"/>
                </a:solidFill>
                <a:latin typeface="Helvetica Neue"/>
                <a:ea typeface="Helvetica Neue"/>
                <a:cs typeface="Helvetica Neue"/>
                <a:sym typeface="Helvetica Neue"/>
              </a:rPr>
              <a:t>-</a:t>
            </a:r>
            <a:r>
              <a:rPr b="1" i="0" lang="en-US" sz="4900" u="none" cap="none" strike="noStrike">
                <a:solidFill>
                  <a:srgbClr val="000000"/>
                </a:solidFill>
                <a:latin typeface="Helvetica Neue"/>
                <a:ea typeface="Helvetica Neue"/>
                <a:cs typeface="Helvetica Neue"/>
                <a:sym typeface="Helvetica Neue"/>
              </a:rPr>
              <a:t>way college students</a:t>
            </a:r>
            <a:br>
              <a:rPr b="1" i="0" lang="en-US" sz="4900" u="none" cap="none" strike="noStrike">
                <a:solidFill>
                  <a:srgbClr val="000000"/>
                </a:solidFill>
                <a:latin typeface="Helvetica Neue"/>
                <a:ea typeface="Helvetica Neue"/>
                <a:cs typeface="Helvetica Neue"/>
                <a:sym typeface="Helvetica Neue"/>
              </a:rPr>
            </a:br>
            <a:r>
              <a:rPr b="1" i="0" lang="en-US" sz="4900" u="none" cap="none" strike="noStrike">
                <a:solidFill>
                  <a:srgbClr val="000000"/>
                </a:solidFill>
                <a:latin typeface="Helvetica Neue"/>
                <a:ea typeface="Helvetica Neue"/>
                <a:cs typeface="Helvetica Neue"/>
                <a:sym typeface="Helvetica Neue"/>
              </a:rPr>
              <a:t>find jobs</a:t>
            </a:r>
            <a:endParaRPr b="0" i="0" sz="700" u="none" cap="none" strike="noStrike">
              <a:solidFill>
                <a:srgbClr val="000000"/>
              </a:solidFill>
              <a:latin typeface="Arial"/>
              <a:ea typeface="Arial"/>
              <a:cs typeface="Arial"/>
              <a:sym typeface="Arial"/>
            </a:endParaRPr>
          </a:p>
        </p:txBody>
      </p:sp>
      <p:pic>
        <p:nvPicPr>
          <p:cNvPr descr="Image" id="599" name="Google Shape;599;p7"/>
          <p:cNvPicPr preferRelativeResize="0"/>
          <p:nvPr/>
        </p:nvPicPr>
        <p:blipFill rotWithShape="1">
          <a:blip r:embed="rId3">
            <a:alphaModFix/>
          </a:blip>
          <a:srcRect b="0" l="0" r="0" t="0"/>
          <a:stretch/>
        </p:blipFill>
        <p:spPr>
          <a:xfrm>
            <a:off x="1055351" y="758265"/>
            <a:ext cx="1850315" cy="280427"/>
          </a:xfrm>
          <a:prstGeom prst="rect">
            <a:avLst/>
          </a:prstGeom>
          <a:noFill/>
          <a:ln>
            <a:noFill/>
          </a:ln>
        </p:spPr>
      </p:pic>
      <p:sp>
        <p:nvSpPr>
          <p:cNvPr id="600" name="Google Shape;600;p7"/>
          <p:cNvSpPr txBox="1"/>
          <p:nvPr/>
        </p:nvSpPr>
        <p:spPr>
          <a:xfrm>
            <a:off x="1055345" y="2507236"/>
            <a:ext cx="2777700" cy="280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lang="en-US" sz="1200">
                <a:solidFill>
                  <a:srgbClr val="FF1100"/>
                </a:solidFill>
                <a:latin typeface="Helvetica Neue"/>
                <a:ea typeface="Helvetica Neue"/>
                <a:cs typeface="Helvetica Neue"/>
                <a:sym typeface="Helvetica Neue"/>
              </a:rPr>
              <a:t>Access your profile today!</a:t>
            </a:r>
            <a:endParaRPr b="0" i="0" sz="700" u="none" cap="none" strike="noStrike">
              <a:solidFill>
                <a:srgbClr val="000000"/>
              </a:solidFill>
              <a:latin typeface="Arial"/>
              <a:ea typeface="Arial"/>
              <a:cs typeface="Arial"/>
              <a:sym typeface="Arial"/>
            </a:endParaRPr>
          </a:p>
        </p:txBody>
      </p:sp>
      <p:sp>
        <p:nvSpPr>
          <p:cNvPr id="601" name="Google Shape;601;p7"/>
          <p:cNvSpPr/>
          <p:nvPr/>
        </p:nvSpPr>
        <p:spPr>
          <a:xfrm>
            <a:off x="7544309" y="-1"/>
            <a:ext cx="4647691" cy="6858001"/>
          </a:xfrm>
          <a:prstGeom prst="rect">
            <a:avLst/>
          </a:prstGeom>
          <a:solidFill>
            <a:srgbClr val="FF1100"/>
          </a:solidFill>
          <a:ln>
            <a:noFill/>
          </a:ln>
        </p:spPr>
        <p:txBody>
          <a:bodyPr anchorCtr="0" anchor="ctr" bIns="35700" lIns="35700" spcFirstLastPara="1" rIns="35700" wrap="square" tIns="35700">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Helvetica Neue"/>
              <a:ea typeface="Helvetica Neue"/>
              <a:cs typeface="Helvetica Neue"/>
              <a:sym typeface="Helvetica Neue"/>
            </a:endParaRPr>
          </a:p>
        </p:txBody>
      </p:sp>
      <p:pic>
        <p:nvPicPr>
          <p:cNvPr descr="L1155985.JPG" id="602" name="Google Shape;602;p7"/>
          <p:cNvPicPr preferRelativeResize="0"/>
          <p:nvPr/>
        </p:nvPicPr>
        <p:blipFill rotWithShape="1">
          <a:blip r:embed="rId4">
            <a:alphaModFix/>
          </a:blip>
          <a:srcRect b="9178" l="15237" r="45042" t="1562"/>
          <a:stretch/>
        </p:blipFill>
        <p:spPr>
          <a:xfrm>
            <a:off x="7544312" y="189128"/>
            <a:ext cx="4460041" cy="6668873"/>
          </a:xfrm>
          <a:prstGeom prst="rect">
            <a:avLst/>
          </a:prstGeom>
          <a:noFill/>
          <a:ln>
            <a:noFill/>
          </a:ln>
        </p:spPr>
      </p:pic>
      <p:pic>
        <p:nvPicPr>
          <p:cNvPr id="603" name="Google Shape;603;p7"/>
          <p:cNvPicPr preferRelativeResize="0"/>
          <p:nvPr/>
        </p:nvPicPr>
        <p:blipFill>
          <a:blip r:embed="rId5">
            <a:alphaModFix/>
          </a:blip>
          <a:stretch>
            <a:fillRect/>
          </a:stretch>
        </p:blipFill>
        <p:spPr>
          <a:xfrm>
            <a:off x="4370125" y="0"/>
            <a:ext cx="3029950" cy="3029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2dfbbc0d612_0_57"/>
          <p:cNvSpPr txBox="1"/>
          <p:nvPr>
            <p:ph idx="2" type="title"/>
          </p:nvPr>
        </p:nvSpPr>
        <p:spPr>
          <a:xfrm>
            <a:off x="375350" y="2286000"/>
            <a:ext cx="11277600" cy="1368900"/>
          </a:xfrm>
          <a:prstGeom prst="rect">
            <a:avLst/>
          </a:prstGeom>
        </p:spPr>
        <p:txBody>
          <a:bodyPr anchorCtr="0" anchor="t" bIns="45700" lIns="91425" spcFirstLastPara="1" rIns="91425" wrap="square" tIns="45700">
            <a:normAutofit fontScale="90000"/>
          </a:bodyPr>
          <a:lstStyle/>
          <a:p>
            <a:pPr indent="0" lvl="0" marL="0" rtl="0" algn="l">
              <a:spcBef>
                <a:spcPts val="0"/>
              </a:spcBef>
              <a:spcAft>
                <a:spcPts val="0"/>
              </a:spcAft>
              <a:buNone/>
            </a:pPr>
            <a:r>
              <a:rPr lang="en-US"/>
              <a:t>THANK YOU!</a:t>
            </a:r>
            <a:endParaRPr/>
          </a:p>
          <a:p>
            <a:pPr indent="0" lvl="0" marL="0" rtl="0" algn="l">
              <a:spcBef>
                <a:spcPts val="0"/>
              </a:spcBef>
              <a:spcAft>
                <a:spcPts val="0"/>
              </a:spcAft>
              <a:buNone/>
            </a:pPr>
            <a:r>
              <a:rPr lang="en-US"/>
              <a:t>Connect with us </a:t>
            </a:r>
            <a:r>
              <a:rPr lang="en-US"/>
              <a:t>through</a:t>
            </a:r>
            <a:r>
              <a:rPr lang="en-US"/>
              <a:t> Handshake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UMBC Career Center</a:t>
            </a:r>
            <a:endParaRPr/>
          </a:p>
          <a:p>
            <a:pPr indent="0" lvl="0" marL="0" rtl="0" algn="l">
              <a:spcBef>
                <a:spcPts val="0"/>
              </a:spcBef>
              <a:spcAft>
                <a:spcPts val="0"/>
              </a:spcAft>
              <a:buNone/>
            </a:pPr>
            <a:r>
              <a:rPr lang="en-US" u="sng">
                <a:solidFill>
                  <a:schemeClr val="hlink"/>
                </a:solidFill>
                <a:hlinkClick r:id="rId3"/>
              </a:rPr>
              <a:t>careers@umbc.edu</a:t>
            </a:r>
            <a:endParaRPr/>
          </a:p>
          <a:p>
            <a:pPr indent="0" lvl="0" marL="0" rtl="0" algn="l">
              <a:spcBef>
                <a:spcPts val="0"/>
              </a:spcBef>
              <a:spcAft>
                <a:spcPts val="0"/>
              </a:spcAft>
              <a:buNone/>
            </a:pPr>
            <a:r>
              <a:rPr lang="en-US"/>
              <a:t>Math/Psych 201</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2e512af88ff_2_140"/>
          <p:cNvSpPr txBox="1"/>
          <p:nvPr/>
        </p:nvSpPr>
        <p:spPr>
          <a:xfrm>
            <a:off x="802888" y="858644"/>
            <a:ext cx="10571356"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000000"/>
                </a:solidFill>
                <a:latin typeface="Calibri"/>
                <a:ea typeface="Calibri"/>
                <a:cs typeface="Calibri"/>
                <a:sym typeface="Calibri"/>
              </a:rPr>
              <a:t>Office of Financial Aid and Scholarships</a:t>
            </a:r>
            <a:endParaRPr b="0" i="0" sz="1800" u="none" cap="none" strike="noStrike">
              <a:solidFill>
                <a:srgbClr val="000000"/>
              </a:solidFill>
              <a:latin typeface="Calibri"/>
              <a:ea typeface="Calibri"/>
              <a:cs typeface="Calibri"/>
              <a:sym typeface="Calibri"/>
            </a:endParaRPr>
          </a:p>
        </p:txBody>
      </p:sp>
      <p:sp>
        <p:nvSpPr>
          <p:cNvPr id="314" name="Google Shape;314;g2e512af88ff_2_140"/>
          <p:cNvSpPr txBox="1"/>
          <p:nvPr/>
        </p:nvSpPr>
        <p:spPr>
          <a:xfrm>
            <a:off x="458479" y="3101124"/>
            <a:ext cx="4876800" cy="23088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Awarding of Merit Scholarships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400"/>
              <a:buFont typeface="Arial"/>
              <a:buChar char="•"/>
            </a:pPr>
            <a:r>
              <a:rPr lang="en-US" sz="2400">
                <a:latin typeface="Calibri"/>
                <a:ea typeface="Calibri"/>
                <a:cs typeface="Calibri"/>
                <a:sym typeface="Calibri"/>
              </a:rPr>
              <a:t>Scholarship Retriever</a:t>
            </a:r>
            <a:endParaRPr sz="2400">
              <a:latin typeface="Calibri"/>
              <a:ea typeface="Calibri"/>
              <a:cs typeface="Calibri"/>
              <a:sym typeface="Calibri"/>
            </a:endParaRPr>
          </a:p>
          <a:p>
            <a:pPr indent="-457200" lvl="0" marL="457200" marR="0" rtl="0" algn="l">
              <a:lnSpc>
                <a:spcPct val="100000"/>
              </a:lnSpc>
              <a:spcBef>
                <a:spcPts val="0"/>
              </a:spcBef>
              <a:spcAft>
                <a:spcPts val="0"/>
              </a:spcAft>
              <a:buSzPts val="2400"/>
              <a:buFont typeface="Calibri"/>
              <a:buChar char="•"/>
            </a:pPr>
            <a:r>
              <a:rPr lang="en-US" sz="2400">
                <a:latin typeface="Calibri"/>
                <a:ea typeface="Calibri"/>
                <a:cs typeface="Calibri"/>
                <a:sym typeface="Calibri"/>
              </a:rPr>
              <a:t>Transfer Scholarships</a:t>
            </a:r>
            <a:endParaRPr sz="2400">
              <a:latin typeface="Calibri"/>
              <a:ea typeface="Calibri"/>
              <a:cs typeface="Calibri"/>
              <a:sym typeface="Calibri"/>
            </a:endParaRPr>
          </a:p>
          <a:p>
            <a:pPr indent="-457200" lvl="0" marL="457200" marR="0" rtl="0" algn="l">
              <a:lnSpc>
                <a:spcPct val="100000"/>
              </a:lnSpc>
              <a:spcBef>
                <a:spcPts val="0"/>
              </a:spcBef>
              <a:spcAft>
                <a:spcPts val="0"/>
              </a:spcAft>
              <a:buSzPts val="2400"/>
              <a:buFont typeface="Calibri"/>
              <a:buChar char="•"/>
            </a:pPr>
            <a:r>
              <a:rPr lang="en-US" sz="2400">
                <a:latin typeface="Calibri"/>
                <a:ea typeface="Calibri"/>
                <a:cs typeface="Calibri"/>
                <a:sym typeface="Calibri"/>
              </a:rPr>
              <a:t>Private Scholarship Notifications</a:t>
            </a:r>
            <a:endParaRPr sz="2400">
              <a:latin typeface="Calibri"/>
              <a:ea typeface="Calibri"/>
              <a:cs typeface="Calibri"/>
              <a:sym typeface="Calibri"/>
            </a:endParaRPr>
          </a:p>
        </p:txBody>
      </p:sp>
      <p:sp>
        <p:nvSpPr>
          <p:cNvPr id="315" name="Google Shape;315;g2e512af88ff_2_140"/>
          <p:cNvSpPr txBox="1"/>
          <p:nvPr/>
        </p:nvSpPr>
        <p:spPr>
          <a:xfrm>
            <a:off x="6355933" y="3101125"/>
            <a:ext cx="5688400" cy="24012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FAFSA processing</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Verification of Student accounts</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MHEC award processing</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Financial aid counseling</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Financial aid awarding.</a:t>
            </a:r>
            <a:endParaRPr sz="3200">
              <a:solidFill>
                <a:schemeClr val="dk1"/>
              </a:solidFill>
              <a:latin typeface="Calibri"/>
              <a:ea typeface="Calibri"/>
              <a:cs typeface="Calibri"/>
              <a:sym typeface="Calibri"/>
            </a:endParaRPr>
          </a:p>
        </p:txBody>
      </p:sp>
      <p:sp>
        <p:nvSpPr>
          <p:cNvPr id="316" name="Google Shape;316;g2e512af88ff_2_140"/>
          <p:cNvSpPr txBox="1"/>
          <p:nvPr/>
        </p:nvSpPr>
        <p:spPr>
          <a:xfrm>
            <a:off x="602400" y="2299400"/>
            <a:ext cx="4636800" cy="5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u="sng">
                <a:solidFill>
                  <a:schemeClr val="dk1"/>
                </a:solidFill>
                <a:latin typeface="Calibri"/>
                <a:ea typeface="Calibri"/>
                <a:cs typeface="Calibri"/>
                <a:sym typeface="Calibri"/>
              </a:rPr>
              <a:t>Merit Scholarships</a:t>
            </a:r>
            <a:endParaRPr b="1" sz="3200" u="sng">
              <a:solidFill>
                <a:schemeClr val="dk1"/>
              </a:solidFill>
              <a:latin typeface="Calibri"/>
              <a:ea typeface="Calibri"/>
              <a:cs typeface="Calibri"/>
              <a:sym typeface="Calibri"/>
            </a:endParaRPr>
          </a:p>
        </p:txBody>
      </p:sp>
      <p:sp>
        <p:nvSpPr>
          <p:cNvPr id="317" name="Google Shape;317;g2e512af88ff_2_140"/>
          <p:cNvSpPr txBox="1"/>
          <p:nvPr/>
        </p:nvSpPr>
        <p:spPr>
          <a:xfrm>
            <a:off x="6355933" y="2294950"/>
            <a:ext cx="4876800" cy="69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200" u="sng">
                <a:solidFill>
                  <a:schemeClr val="dk1"/>
                </a:solidFill>
                <a:latin typeface="Calibri"/>
                <a:ea typeface="Calibri"/>
                <a:cs typeface="Calibri"/>
                <a:sym typeface="Calibri"/>
              </a:rPr>
              <a:t>Financial Aid</a:t>
            </a:r>
            <a:endParaRPr b="1" sz="3200" u="sng">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g2e512af88ff_2_149" title="New Post Sticker"/>
          <p:cNvPicPr preferRelativeResize="0"/>
          <p:nvPr/>
        </p:nvPicPr>
        <p:blipFill>
          <a:blip r:embed="rId3">
            <a:alphaModFix/>
          </a:blip>
          <a:stretch>
            <a:fillRect/>
          </a:stretch>
        </p:blipFill>
        <p:spPr>
          <a:xfrm>
            <a:off x="4330717" y="4852550"/>
            <a:ext cx="2717575" cy="1623325"/>
          </a:xfrm>
          <a:prstGeom prst="rect">
            <a:avLst/>
          </a:prstGeom>
          <a:noFill/>
          <a:ln>
            <a:noFill/>
          </a:ln>
        </p:spPr>
      </p:pic>
      <p:sp>
        <p:nvSpPr>
          <p:cNvPr id="324" name="Google Shape;324;g2e512af88ff_2_149"/>
          <p:cNvSpPr txBox="1"/>
          <p:nvPr/>
        </p:nvSpPr>
        <p:spPr>
          <a:xfrm>
            <a:off x="1086433" y="964250"/>
            <a:ext cx="9735600" cy="50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u="sng">
                <a:solidFill>
                  <a:schemeClr val="dk1"/>
                </a:solidFill>
                <a:latin typeface="Calibri"/>
                <a:ea typeface="Calibri"/>
                <a:cs typeface="Calibri"/>
                <a:sym typeface="Calibri"/>
              </a:rPr>
              <a:t>The 2024-2025 FAFSA</a:t>
            </a:r>
            <a:endParaRPr b="1" sz="4800" u="sng">
              <a:solidFill>
                <a:schemeClr val="dk1"/>
              </a:solidFill>
              <a:latin typeface="Calibri"/>
              <a:ea typeface="Calibri"/>
              <a:cs typeface="Calibri"/>
              <a:sym typeface="Calibri"/>
            </a:endParaRPr>
          </a:p>
        </p:txBody>
      </p:sp>
      <p:sp>
        <p:nvSpPr>
          <p:cNvPr id="325" name="Google Shape;325;g2e512af88ff_2_149"/>
          <p:cNvSpPr txBox="1"/>
          <p:nvPr/>
        </p:nvSpPr>
        <p:spPr>
          <a:xfrm>
            <a:off x="1274667" y="1925725"/>
            <a:ext cx="9735600" cy="4149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FAFSA questions reduced from 108 to 36.</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Each FAFSA </a:t>
            </a:r>
            <a:r>
              <a:rPr lang="en-US" sz="2400">
                <a:solidFill>
                  <a:schemeClr val="dk1"/>
                </a:solidFill>
                <a:latin typeface="Calibri"/>
                <a:ea typeface="Calibri"/>
                <a:cs typeface="Calibri"/>
                <a:sym typeface="Calibri"/>
              </a:rPr>
              <a:t>contributor</a:t>
            </a:r>
            <a:r>
              <a:rPr lang="en-US" sz="2400">
                <a:solidFill>
                  <a:schemeClr val="dk1"/>
                </a:solidFill>
                <a:latin typeface="Calibri"/>
                <a:ea typeface="Calibri"/>
                <a:cs typeface="Calibri"/>
                <a:sym typeface="Calibri"/>
              </a:rPr>
              <a:t> must consent to their information being on the form.</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EFC is now the SAI. </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Extended language </a:t>
            </a:r>
            <a:r>
              <a:rPr lang="en-US" sz="2400">
                <a:solidFill>
                  <a:schemeClr val="dk1"/>
                </a:solidFill>
                <a:latin typeface="Calibri"/>
                <a:ea typeface="Calibri"/>
                <a:cs typeface="Calibri"/>
                <a:sym typeface="Calibri"/>
              </a:rPr>
              <a:t>accessibility</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The robust changes caused for a significant delay in FAFSA processing. As a result, several deadlines were extended for students and families. . </a:t>
            </a:r>
            <a:endParaRPr sz="2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g2e512af88ff_2_207"/>
          <p:cNvPicPr preferRelativeResize="0"/>
          <p:nvPr/>
        </p:nvPicPr>
        <p:blipFill>
          <a:blip r:embed="rId3">
            <a:alphaModFix/>
          </a:blip>
          <a:stretch>
            <a:fillRect/>
          </a:stretch>
        </p:blipFill>
        <p:spPr>
          <a:xfrm>
            <a:off x="0" y="27688"/>
            <a:ext cx="12192000" cy="6802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2e512af88ff_2_211"/>
          <p:cNvSpPr txBox="1"/>
          <p:nvPr/>
        </p:nvSpPr>
        <p:spPr>
          <a:xfrm>
            <a:off x="6346303" y="5943600"/>
            <a:ext cx="8429057"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000000"/>
                </a:solidFill>
                <a:latin typeface="Calibri"/>
                <a:ea typeface="Calibri"/>
                <a:cs typeface="Calibri"/>
                <a:sym typeface="Calibri"/>
              </a:rPr>
              <a:t>financialaid.umbc.edu</a:t>
            </a:r>
            <a:endParaRPr/>
          </a:p>
        </p:txBody>
      </p:sp>
      <p:pic>
        <p:nvPicPr>
          <p:cNvPr descr="OFAS homepage Qr code&#10;&#10;Description automatically generated" id="337" name="Google Shape;337;g2e512af88ff_2_211"/>
          <p:cNvPicPr preferRelativeResize="0"/>
          <p:nvPr/>
        </p:nvPicPr>
        <p:blipFill rotWithShape="1">
          <a:blip r:embed="rId3">
            <a:alphaModFix/>
          </a:blip>
          <a:srcRect b="0" l="0" r="0" t="0"/>
          <a:stretch/>
        </p:blipFill>
        <p:spPr>
          <a:xfrm>
            <a:off x="9105640" y="3940894"/>
            <a:ext cx="2096990" cy="2096990"/>
          </a:xfrm>
          <a:prstGeom prst="rect">
            <a:avLst/>
          </a:prstGeom>
          <a:noFill/>
          <a:ln>
            <a:noFill/>
          </a:ln>
        </p:spPr>
      </p:pic>
      <p:pic>
        <p:nvPicPr>
          <p:cNvPr id="338" name="Google Shape;338;g2e512af88ff_2_211"/>
          <p:cNvPicPr preferRelativeResize="0"/>
          <p:nvPr/>
        </p:nvPicPr>
        <p:blipFill rotWithShape="1">
          <a:blip r:embed="rId4">
            <a:alphaModFix/>
          </a:blip>
          <a:srcRect b="0" l="0" r="0" t="0"/>
          <a:stretch/>
        </p:blipFill>
        <p:spPr>
          <a:xfrm>
            <a:off x="996176" y="974669"/>
            <a:ext cx="5963115" cy="50619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e512af88ff_2_218"/>
          <p:cNvSpPr txBox="1"/>
          <p:nvPr/>
        </p:nvSpPr>
        <p:spPr>
          <a:xfrm>
            <a:off x="1861745" y="90819"/>
            <a:ext cx="9590315" cy="81560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700">
                <a:solidFill>
                  <a:srgbClr val="000000"/>
                </a:solidFill>
                <a:latin typeface="Arial"/>
                <a:ea typeface="Arial"/>
                <a:cs typeface="Arial"/>
                <a:sym typeface="Arial"/>
              </a:rPr>
              <a:t>Financial</a:t>
            </a:r>
            <a:r>
              <a:rPr b="1" lang="en-US" sz="4700">
                <a:solidFill>
                  <a:srgbClr val="000000"/>
                </a:solidFill>
                <a:latin typeface="Arial"/>
                <a:ea typeface="Arial"/>
                <a:cs typeface="Arial"/>
                <a:sym typeface="Arial"/>
              </a:rPr>
              <a:t>Smarts</a:t>
            </a:r>
            <a:endParaRPr sz="1800">
              <a:solidFill>
                <a:schemeClr val="dk1"/>
              </a:solidFill>
              <a:latin typeface="Calibri"/>
              <a:ea typeface="Calibri"/>
              <a:cs typeface="Calibri"/>
              <a:sym typeface="Calibri"/>
            </a:endParaRPr>
          </a:p>
        </p:txBody>
      </p:sp>
      <p:sp>
        <p:nvSpPr>
          <p:cNvPr id="345" name="Google Shape;345;g2e512af88ff_2_218"/>
          <p:cNvSpPr txBox="1"/>
          <p:nvPr/>
        </p:nvSpPr>
        <p:spPr>
          <a:xfrm>
            <a:off x="5570476" y="5893608"/>
            <a:ext cx="4786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financialsmarts.umbc.edu</a:t>
            </a:r>
            <a:endParaRPr/>
          </a:p>
        </p:txBody>
      </p:sp>
      <p:pic>
        <p:nvPicPr>
          <p:cNvPr descr="Financial Smarts Qr code&#10;&#10;Description automatically generated" id="346" name="Google Shape;346;g2e512af88ff_2_218"/>
          <p:cNvPicPr preferRelativeResize="0"/>
          <p:nvPr/>
        </p:nvPicPr>
        <p:blipFill rotWithShape="1">
          <a:blip r:embed="rId3">
            <a:alphaModFix/>
          </a:blip>
          <a:srcRect b="0" l="0" r="0" t="0"/>
          <a:stretch/>
        </p:blipFill>
        <p:spPr>
          <a:xfrm>
            <a:off x="3935567" y="5251875"/>
            <a:ext cx="1364125" cy="1364125"/>
          </a:xfrm>
          <a:prstGeom prst="rect">
            <a:avLst/>
          </a:prstGeom>
          <a:noFill/>
          <a:ln>
            <a:noFill/>
          </a:ln>
        </p:spPr>
      </p:pic>
      <p:pic>
        <p:nvPicPr>
          <p:cNvPr descr="A picture containing graphical user interface&#10;&#10;Description automatically generated" id="347" name="Google Shape;347;g2e512af88ff_2_218"/>
          <p:cNvPicPr preferRelativeResize="0"/>
          <p:nvPr/>
        </p:nvPicPr>
        <p:blipFill rotWithShape="1">
          <a:blip r:embed="rId4">
            <a:alphaModFix/>
          </a:blip>
          <a:srcRect b="0" l="0" r="0" t="0"/>
          <a:stretch/>
        </p:blipFill>
        <p:spPr>
          <a:xfrm>
            <a:off x="549899" y="978925"/>
            <a:ext cx="5204499" cy="4328649"/>
          </a:xfrm>
          <a:prstGeom prst="rect">
            <a:avLst/>
          </a:prstGeom>
          <a:noFill/>
          <a:ln>
            <a:noFill/>
          </a:ln>
        </p:spPr>
      </p:pic>
      <p:grpSp>
        <p:nvGrpSpPr>
          <p:cNvPr id="348" name="Google Shape;348;g2e512af88ff_2_218"/>
          <p:cNvGrpSpPr/>
          <p:nvPr/>
        </p:nvGrpSpPr>
        <p:grpSpPr>
          <a:xfrm>
            <a:off x="6030224" y="1970645"/>
            <a:ext cx="5204076" cy="3336756"/>
            <a:chOff x="1160003" y="1849771"/>
            <a:chExt cx="6460945" cy="4013419"/>
          </a:xfrm>
        </p:grpSpPr>
        <p:pic>
          <p:nvPicPr>
            <p:cNvPr descr="Graphical user interface, text, application, website&#10;&#10;Description automatically generated" id="349" name="Google Shape;349;g2e512af88ff_2_218"/>
            <p:cNvPicPr preferRelativeResize="0"/>
            <p:nvPr/>
          </p:nvPicPr>
          <p:blipFill rotWithShape="1">
            <a:blip r:embed="rId5">
              <a:alphaModFix/>
            </a:blip>
            <a:srcRect b="0" l="0" r="0" t="0"/>
            <a:stretch/>
          </p:blipFill>
          <p:spPr>
            <a:xfrm>
              <a:off x="1160003" y="1849771"/>
              <a:ext cx="4537993" cy="2563341"/>
            </a:xfrm>
            <a:prstGeom prst="rect">
              <a:avLst/>
            </a:prstGeom>
            <a:noFill/>
            <a:ln>
              <a:noFill/>
            </a:ln>
          </p:spPr>
        </p:pic>
        <p:pic>
          <p:nvPicPr>
            <p:cNvPr id="350" name="Google Shape;350;g2e512af88ff_2_218"/>
            <p:cNvPicPr preferRelativeResize="0"/>
            <p:nvPr/>
          </p:nvPicPr>
          <p:blipFill rotWithShape="1">
            <a:blip r:embed="rId6">
              <a:alphaModFix/>
            </a:blip>
            <a:srcRect b="0" l="0" r="0" t="0"/>
            <a:stretch/>
          </p:blipFill>
          <p:spPr>
            <a:xfrm>
              <a:off x="4322727" y="3107558"/>
              <a:ext cx="3298221" cy="2755632"/>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descr="Qr code&#10;&#10;Description automatically generated" id="356" name="Google Shape;356;g2e512af88ff_2_238"/>
          <p:cNvPicPr preferRelativeResize="0"/>
          <p:nvPr/>
        </p:nvPicPr>
        <p:blipFill rotWithShape="1">
          <a:blip r:embed="rId3">
            <a:alphaModFix/>
          </a:blip>
          <a:srcRect b="0" l="0" r="0" t="0"/>
          <a:stretch/>
        </p:blipFill>
        <p:spPr>
          <a:xfrm>
            <a:off x="9470833" y="4419315"/>
            <a:ext cx="1057275" cy="1066800"/>
          </a:xfrm>
          <a:prstGeom prst="rect">
            <a:avLst/>
          </a:prstGeom>
          <a:noFill/>
          <a:ln>
            <a:noFill/>
          </a:ln>
        </p:spPr>
      </p:pic>
      <p:pic>
        <p:nvPicPr>
          <p:cNvPr descr="Graphical user interface&#10;&#10;Description automatically generated" id="357" name="Google Shape;357;g2e512af88ff_2_238"/>
          <p:cNvPicPr preferRelativeResize="0"/>
          <p:nvPr/>
        </p:nvPicPr>
        <p:blipFill rotWithShape="1">
          <a:blip r:embed="rId4">
            <a:alphaModFix/>
          </a:blip>
          <a:srcRect b="0" l="2751" r="2752" t="71638"/>
          <a:stretch/>
        </p:blipFill>
        <p:spPr>
          <a:xfrm>
            <a:off x="8537967" y="1794088"/>
            <a:ext cx="3459844" cy="1461132"/>
          </a:xfrm>
          <a:prstGeom prst="rect">
            <a:avLst/>
          </a:prstGeom>
          <a:noFill/>
          <a:ln>
            <a:noFill/>
          </a:ln>
        </p:spPr>
      </p:pic>
      <p:pic>
        <p:nvPicPr>
          <p:cNvPr id="358" name="Google Shape;358;g2e512af88ff_2_238"/>
          <p:cNvPicPr preferRelativeResize="0"/>
          <p:nvPr/>
        </p:nvPicPr>
        <p:blipFill>
          <a:blip r:embed="rId5">
            <a:alphaModFix/>
          </a:blip>
          <a:stretch>
            <a:fillRect/>
          </a:stretch>
        </p:blipFill>
        <p:spPr>
          <a:xfrm>
            <a:off x="248633" y="1794100"/>
            <a:ext cx="3529146" cy="4225336"/>
          </a:xfrm>
          <a:prstGeom prst="rect">
            <a:avLst/>
          </a:prstGeom>
          <a:noFill/>
          <a:ln>
            <a:noFill/>
          </a:ln>
        </p:spPr>
      </p:pic>
      <p:pic>
        <p:nvPicPr>
          <p:cNvPr id="359" name="Google Shape;359;g2e512af88ff_2_238"/>
          <p:cNvPicPr preferRelativeResize="0"/>
          <p:nvPr/>
        </p:nvPicPr>
        <p:blipFill>
          <a:blip r:embed="rId6">
            <a:alphaModFix/>
          </a:blip>
          <a:stretch>
            <a:fillRect/>
          </a:stretch>
        </p:blipFill>
        <p:spPr>
          <a:xfrm>
            <a:off x="4580567" y="1867600"/>
            <a:ext cx="4110266" cy="4151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grpSp>
        <p:nvGrpSpPr>
          <p:cNvPr id="365" name="Google Shape;365;g2e512af88ff_2_246"/>
          <p:cNvGrpSpPr/>
          <p:nvPr/>
        </p:nvGrpSpPr>
        <p:grpSpPr>
          <a:xfrm>
            <a:off x="2339184" y="859726"/>
            <a:ext cx="8015073" cy="5707257"/>
            <a:chOff x="1227763" y="1083"/>
            <a:chExt cx="6011305" cy="5707257"/>
          </a:xfrm>
        </p:grpSpPr>
        <p:sp>
          <p:nvSpPr>
            <p:cNvPr id="366" name="Google Shape;366;g2e512af88ff_2_246"/>
            <p:cNvSpPr/>
            <p:nvPr/>
          </p:nvSpPr>
          <p:spPr>
            <a:xfrm rot="10800000">
              <a:off x="1608625" y="1083"/>
              <a:ext cx="5630443" cy="761725"/>
            </a:xfrm>
            <a:prstGeom prst="homePlate">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e512af88ff_2_246"/>
            <p:cNvSpPr txBox="1"/>
            <p:nvPr/>
          </p:nvSpPr>
          <p:spPr>
            <a:xfrm>
              <a:off x="1799056" y="1083"/>
              <a:ext cx="5440012" cy="761725"/>
            </a:xfrm>
            <a:prstGeom prst="rect">
              <a:avLst/>
            </a:prstGeom>
            <a:noFill/>
            <a:ln>
              <a:noFill/>
            </a:ln>
          </p:spPr>
          <p:txBody>
            <a:bodyPr anchorCtr="0" anchor="ctr" bIns="80000" lIns="335900" spcFirstLastPara="1" rIns="149350" wrap="square" tIns="80000">
              <a:noAutofit/>
            </a:bodyPr>
            <a:lstStyle/>
            <a:p>
              <a:pPr indent="0" lvl="0" marL="0" marR="0" rtl="0" algn="l">
                <a:lnSpc>
                  <a:spcPct val="90000"/>
                </a:lnSpc>
                <a:spcBef>
                  <a:spcPts val="0"/>
                </a:spcBef>
                <a:spcAft>
                  <a:spcPts val="0"/>
                </a:spcAft>
                <a:buClr>
                  <a:srgbClr val="FFC000"/>
                </a:buClr>
                <a:buSzPts val="2100"/>
                <a:buFont typeface="Calibri"/>
                <a:buNone/>
              </a:pPr>
              <a:r>
                <a:rPr lang="en-US" sz="2100">
                  <a:solidFill>
                    <a:srgbClr val="FFC000"/>
                  </a:solidFill>
                  <a:latin typeface="Calibri"/>
                  <a:ea typeface="Calibri"/>
                  <a:cs typeface="Calibri"/>
                  <a:sym typeface="Calibri"/>
                </a:rPr>
                <a:t>Accept financial aid via “Financial Aid Inquiry” on myUMBC</a:t>
              </a:r>
              <a:endParaRPr sz="2100">
                <a:solidFill>
                  <a:srgbClr val="FFC000"/>
                </a:solidFill>
                <a:latin typeface="Calibri"/>
                <a:ea typeface="Calibri"/>
                <a:cs typeface="Calibri"/>
                <a:sym typeface="Calibri"/>
              </a:endParaRPr>
            </a:p>
          </p:txBody>
        </p:sp>
        <p:sp>
          <p:nvSpPr>
            <p:cNvPr id="368" name="Google Shape;368;g2e512af88ff_2_246"/>
            <p:cNvSpPr/>
            <p:nvPr/>
          </p:nvSpPr>
          <p:spPr>
            <a:xfrm>
              <a:off x="1227763" y="1083"/>
              <a:ext cx="761725" cy="761725"/>
            </a:xfrm>
            <a:prstGeom prst="ellipse">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e512af88ff_2_246"/>
            <p:cNvSpPr/>
            <p:nvPr/>
          </p:nvSpPr>
          <p:spPr>
            <a:xfrm rot="10800000">
              <a:off x="1608625" y="990190"/>
              <a:ext cx="5630443" cy="761725"/>
            </a:xfrm>
            <a:prstGeom prst="homePlate">
              <a:avLst>
                <a:gd fmla="val 50000" name="adj"/>
              </a:avLst>
            </a:prstGeom>
            <a:solidFill>
              <a:srgbClr val="FFC00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e512af88ff_2_246"/>
            <p:cNvSpPr txBox="1"/>
            <p:nvPr/>
          </p:nvSpPr>
          <p:spPr>
            <a:xfrm>
              <a:off x="1799056" y="990190"/>
              <a:ext cx="5440012" cy="761725"/>
            </a:xfrm>
            <a:prstGeom prst="rect">
              <a:avLst/>
            </a:prstGeom>
            <a:noFill/>
            <a:ln>
              <a:noFill/>
            </a:ln>
          </p:spPr>
          <p:txBody>
            <a:bodyPr anchorCtr="0" anchor="ctr" bIns="80000" lIns="335900" spcFirstLastPara="1" rIns="149350" wrap="square" tIns="80000">
              <a:noAutofit/>
            </a:bodyPr>
            <a:lstStyle/>
            <a:p>
              <a:pPr indent="0" lvl="0" marL="0" marR="0" rtl="0" algn="l">
                <a:lnSpc>
                  <a:spcPct val="90000"/>
                </a:lnSpc>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Complete MPN/Entrance Counseling for Federal Direct Student Loan(s)</a:t>
              </a:r>
              <a:endParaRPr/>
            </a:p>
          </p:txBody>
        </p:sp>
        <p:sp>
          <p:nvSpPr>
            <p:cNvPr id="371" name="Google Shape;371;g2e512af88ff_2_246"/>
            <p:cNvSpPr/>
            <p:nvPr/>
          </p:nvSpPr>
          <p:spPr>
            <a:xfrm>
              <a:off x="1227763" y="990190"/>
              <a:ext cx="761725" cy="761725"/>
            </a:xfrm>
            <a:prstGeom prst="ellipse">
              <a:avLst/>
            </a:prstGeom>
            <a:blipFill rotWithShape="1">
              <a:blip r:embed="rId4">
                <a:alphaModFix/>
              </a:blip>
              <a:stretch>
                <a:fillRect b="0" l="0" r="0"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e512af88ff_2_246"/>
            <p:cNvSpPr/>
            <p:nvPr/>
          </p:nvSpPr>
          <p:spPr>
            <a:xfrm rot="10800000">
              <a:off x="1608625" y="1979296"/>
              <a:ext cx="5630443" cy="761725"/>
            </a:xfrm>
            <a:prstGeom prst="homePlate">
              <a:avLst>
                <a:gd fmla="val 50000" name="adj"/>
              </a:avLst>
            </a:prstGeom>
            <a:solidFill>
              <a:schemeClr val="dk1"/>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e512af88ff_2_246"/>
            <p:cNvSpPr txBox="1"/>
            <p:nvPr/>
          </p:nvSpPr>
          <p:spPr>
            <a:xfrm>
              <a:off x="1799056" y="1979296"/>
              <a:ext cx="5440012" cy="761725"/>
            </a:xfrm>
            <a:prstGeom prst="rect">
              <a:avLst/>
            </a:prstGeom>
            <a:noFill/>
            <a:ln>
              <a:noFill/>
            </a:ln>
          </p:spPr>
          <p:txBody>
            <a:bodyPr anchorCtr="0" anchor="ctr" bIns="80000" lIns="335900" spcFirstLastPara="1" rIns="149350" wrap="square" tIns="80000">
              <a:noAutofit/>
            </a:bodyPr>
            <a:lstStyle/>
            <a:p>
              <a:pPr indent="0" lvl="0" marL="0" marR="0" rtl="0" algn="l">
                <a:lnSpc>
                  <a:spcPct val="90000"/>
                </a:lnSpc>
                <a:spcBef>
                  <a:spcPts val="0"/>
                </a:spcBef>
                <a:spcAft>
                  <a:spcPts val="0"/>
                </a:spcAft>
                <a:buClr>
                  <a:srgbClr val="FFC000"/>
                </a:buClr>
                <a:buSzPts val="2100"/>
                <a:buFont typeface="Calibri"/>
                <a:buNone/>
              </a:pPr>
              <a:r>
                <a:rPr lang="en-US" sz="2100">
                  <a:solidFill>
                    <a:srgbClr val="FFC000"/>
                  </a:solidFill>
                  <a:latin typeface="Calibri"/>
                  <a:ea typeface="Calibri"/>
                  <a:cs typeface="Calibri"/>
                  <a:sym typeface="Calibri"/>
                </a:rPr>
                <a:t>Complete (Parent PLUS/Alternative) loan requirements (optional)</a:t>
              </a:r>
              <a:r>
                <a:rPr lang="en-US" sz="2100">
                  <a:solidFill>
                    <a:srgbClr val="000000"/>
                  </a:solidFill>
                  <a:latin typeface="Calibri"/>
                  <a:ea typeface="Calibri"/>
                  <a:cs typeface="Calibri"/>
                  <a:sym typeface="Calibri"/>
                </a:rPr>
                <a:t>)</a:t>
              </a:r>
              <a:endParaRPr/>
            </a:p>
          </p:txBody>
        </p:sp>
        <p:sp>
          <p:nvSpPr>
            <p:cNvPr id="374" name="Google Shape;374;g2e512af88ff_2_246"/>
            <p:cNvSpPr/>
            <p:nvPr/>
          </p:nvSpPr>
          <p:spPr>
            <a:xfrm>
              <a:off x="1227763" y="1979296"/>
              <a:ext cx="761725" cy="761725"/>
            </a:xfrm>
            <a:prstGeom prst="ellipse">
              <a:avLst/>
            </a:prstGeom>
            <a:blipFill rotWithShape="1">
              <a:blip r:embed="rId5">
                <a:alphaModFix/>
              </a:blip>
              <a:stretch>
                <a:fillRect b="0" l="0" r="0"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e512af88ff_2_246"/>
            <p:cNvSpPr/>
            <p:nvPr/>
          </p:nvSpPr>
          <p:spPr>
            <a:xfrm rot="10800000">
              <a:off x="1608625" y="2968402"/>
              <a:ext cx="5630443" cy="761725"/>
            </a:xfrm>
            <a:prstGeom prst="homePlate">
              <a:avLst>
                <a:gd fmla="val 50000" name="adj"/>
              </a:avLst>
            </a:prstGeom>
            <a:solidFill>
              <a:srgbClr val="FFC00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e512af88ff_2_246"/>
            <p:cNvSpPr txBox="1"/>
            <p:nvPr/>
          </p:nvSpPr>
          <p:spPr>
            <a:xfrm>
              <a:off x="1799056" y="2968402"/>
              <a:ext cx="5440012" cy="761725"/>
            </a:xfrm>
            <a:prstGeom prst="rect">
              <a:avLst/>
            </a:prstGeom>
            <a:noFill/>
            <a:ln>
              <a:noFill/>
            </a:ln>
          </p:spPr>
          <p:txBody>
            <a:bodyPr anchorCtr="0" anchor="ctr" bIns="80000" lIns="335900" spcFirstLastPara="1" rIns="149350" wrap="square" tIns="80000">
              <a:noAutofit/>
            </a:bodyPr>
            <a:lstStyle/>
            <a:p>
              <a:pPr indent="0" lvl="0" marL="0" marR="0" rtl="0" algn="l">
                <a:lnSpc>
                  <a:spcPct val="90000"/>
                </a:lnSpc>
                <a:spcBef>
                  <a:spcPts val="0"/>
                </a:spcBef>
                <a:spcAft>
                  <a:spcPts val="0"/>
                </a:spcAft>
                <a:buClr>
                  <a:srgbClr val="000000"/>
                </a:buClr>
                <a:buSzPts val="2100"/>
                <a:buFont typeface="Calibri"/>
                <a:buNone/>
              </a:pPr>
              <a:r>
                <a:rPr lang="en-US" sz="2100">
                  <a:solidFill>
                    <a:srgbClr val="000000"/>
                  </a:solidFill>
                  <a:latin typeface="Calibri"/>
                  <a:ea typeface="Calibri"/>
                  <a:cs typeface="Calibri"/>
                  <a:sym typeface="Calibri"/>
                </a:rPr>
                <a:t>Apply for Scholarships</a:t>
              </a:r>
              <a:endParaRPr/>
            </a:p>
          </p:txBody>
        </p:sp>
        <p:sp>
          <p:nvSpPr>
            <p:cNvPr id="377" name="Google Shape;377;g2e512af88ff_2_246"/>
            <p:cNvSpPr/>
            <p:nvPr/>
          </p:nvSpPr>
          <p:spPr>
            <a:xfrm>
              <a:off x="1227763" y="2968402"/>
              <a:ext cx="761725" cy="761725"/>
            </a:xfrm>
            <a:prstGeom prst="ellipse">
              <a:avLst/>
            </a:prstGeom>
            <a:blipFill rotWithShape="1">
              <a:blip r:embed="rId6">
                <a:alphaModFix/>
              </a:blip>
              <a:stretch>
                <a:fillRect b="0" l="0" r="0"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e512af88ff_2_246"/>
            <p:cNvSpPr/>
            <p:nvPr/>
          </p:nvSpPr>
          <p:spPr>
            <a:xfrm rot="10800000">
              <a:off x="1608625" y="3957509"/>
              <a:ext cx="5630443" cy="761725"/>
            </a:xfrm>
            <a:prstGeom prst="homePlate">
              <a:avLst>
                <a:gd fmla="val 50000" name="adj"/>
              </a:avLst>
            </a:prstGeom>
            <a:solidFill>
              <a:schemeClr val="dk1"/>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e512af88ff_2_246"/>
            <p:cNvSpPr txBox="1"/>
            <p:nvPr/>
          </p:nvSpPr>
          <p:spPr>
            <a:xfrm>
              <a:off x="1799056" y="3957509"/>
              <a:ext cx="5440012" cy="761725"/>
            </a:xfrm>
            <a:prstGeom prst="rect">
              <a:avLst/>
            </a:prstGeom>
            <a:noFill/>
            <a:ln>
              <a:noFill/>
            </a:ln>
          </p:spPr>
          <p:txBody>
            <a:bodyPr anchorCtr="0" anchor="ctr" bIns="80000" lIns="335900" spcFirstLastPara="1" rIns="149350" wrap="square" tIns="80000">
              <a:noAutofit/>
            </a:bodyPr>
            <a:lstStyle/>
            <a:p>
              <a:pPr indent="0" lvl="0" marL="0" marR="0" rtl="0" algn="l">
                <a:lnSpc>
                  <a:spcPct val="90000"/>
                </a:lnSpc>
                <a:spcBef>
                  <a:spcPts val="0"/>
                </a:spcBef>
                <a:spcAft>
                  <a:spcPts val="0"/>
                </a:spcAft>
                <a:buClr>
                  <a:srgbClr val="FFC000"/>
                </a:buClr>
                <a:buSzPts val="2100"/>
                <a:buFont typeface="Calibri"/>
                <a:buNone/>
              </a:pPr>
              <a:r>
                <a:rPr lang="en-US" sz="2100">
                  <a:solidFill>
                    <a:srgbClr val="FFC000"/>
                  </a:solidFill>
                  <a:latin typeface="Calibri"/>
                  <a:ea typeface="Calibri"/>
                  <a:cs typeface="Calibri"/>
                  <a:sym typeface="Calibri"/>
                </a:rPr>
                <a:t>Sign up for the Fall 2024 Monthly Payment Plan</a:t>
              </a:r>
              <a:endParaRPr/>
            </a:p>
          </p:txBody>
        </p:sp>
        <p:sp>
          <p:nvSpPr>
            <p:cNvPr id="380" name="Google Shape;380;g2e512af88ff_2_246"/>
            <p:cNvSpPr/>
            <p:nvPr/>
          </p:nvSpPr>
          <p:spPr>
            <a:xfrm>
              <a:off x="1227763" y="3957509"/>
              <a:ext cx="761725" cy="761725"/>
            </a:xfrm>
            <a:prstGeom prst="ellipse">
              <a:avLst/>
            </a:prstGeom>
            <a:blipFill rotWithShape="1">
              <a:blip r:embed="rId7">
                <a:alphaModFix/>
              </a:blip>
              <a:stretch>
                <a:fillRect b="0" l="-36998" r="-36996"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e512af88ff_2_246"/>
            <p:cNvSpPr/>
            <p:nvPr/>
          </p:nvSpPr>
          <p:spPr>
            <a:xfrm rot="10800000">
              <a:off x="1608625" y="4946615"/>
              <a:ext cx="5630443" cy="761725"/>
            </a:xfrm>
            <a:prstGeom prst="homePlate">
              <a:avLst>
                <a:gd fmla="val 50000" name="adj"/>
              </a:avLst>
            </a:prstGeom>
            <a:solidFill>
              <a:srgbClr val="FFC000"/>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e512af88ff_2_246"/>
            <p:cNvSpPr txBox="1"/>
            <p:nvPr/>
          </p:nvSpPr>
          <p:spPr>
            <a:xfrm>
              <a:off x="1799056" y="4946615"/>
              <a:ext cx="5440012" cy="761725"/>
            </a:xfrm>
            <a:prstGeom prst="rect">
              <a:avLst/>
            </a:prstGeom>
            <a:noFill/>
            <a:ln>
              <a:noFill/>
            </a:ln>
          </p:spPr>
          <p:txBody>
            <a:bodyPr anchorCtr="0" anchor="ctr" bIns="80000" lIns="335900" spcFirstLastPara="1" rIns="149350" wrap="square" tIns="80000">
              <a:noAutofit/>
            </a:bodyPr>
            <a:lstStyle/>
            <a:p>
              <a:pPr indent="0" lvl="0" marL="0" marR="0" rtl="0" algn="l">
                <a:lnSpc>
                  <a:spcPct val="90000"/>
                </a:lnSpc>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Use Cost Calculator to estimate charges</a:t>
              </a:r>
              <a:endParaRPr/>
            </a:p>
          </p:txBody>
        </p:sp>
        <p:sp>
          <p:nvSpPr>
            <p:cNvPr id="383" name="Google Shape;383;g2e512af88ff_2_246"/>
            <p:cNvSpPr/>
            <p:nvPr/>
          </p:nvSpPr>
          <p:spPr>
            <a:xfrm>
              <a:off x="1227763" y="4946615"/>
              <a:ext cx="761725" cy="761725"/>
            </a:xfrm>
            <a:prstGeom prst="ellipse">
              <a:avLst/>
            </a:prstGeom>
            <a:blipFill rotWithShape="1">
              <a:blip r:embed="rId8">
                <a:alphaModFix/>
              </a:blip>
              <a:stretch>
                <a:fillRect b="0" l="-9999" r="-9999" t="0"/>
              </a:stretch>
            </a:blip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adge">
  <a:themeElements>
    <a:clrScheme name="Custom 1">
      <a:dk1>
        <a:srgbClr val="000000"/>
      </a:dk1>
      <a:lt1>
        <a:srgbClr val="FFFFFF"/>
      </a:lt1>
      <a:dk2>
        <a:srgbClr val="2A1A00"/>
      </a:dk2>
      <a:lt2>
        <a:srgbClr val="FFFFFF"/>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2020-11-01T02:15:23Z</dcterms:created>
  <dc:creator>krisiaroutzahn@outlook.com</dc:creator>
</cp:coreProperties>
</file>