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9" r:id="rId2"/>
    <p:sldId id="276" r:id="rId3"/>
    <p:sldId id="288" r:id="rId4"/>
    <p:sldId id="262" r:id="rId5"/>
    <p:sldId id="264" r:id="rId6"/>
    <p:sldId id="267" r:id="rId7"/>
    <p:sldId id="265" r:id="rId8"/>
    <p:sldId id="266" r:id="rId9"/>
    <p:sldId id="268" r:id="rId10"/>
    <p:sldId id="269" r:id="rId11"/>
    <p:sldId id="270" r:id="rId12"/>
    <p:sldId id="282" r:id="rId13"/>
    <p:sldId id="271" r:id="rId14"/>
    <p:sldId id="284" r:id="rId15"/>
    <p:sldId id="285" r:id="rId16"/>
    <p:sldId id="286" r:id="rId17"/>
    <p:sldId id="289" r:id="rId18"/>
    <p:sldId id="272" r:id="rId19"/>
    <p:sldId id="275"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401DE-05D4-43CE-BC34-A7DFBD659C0D}" v="74" dt="2023-05-30T16:25:34.212"/>
    <p1510:client id="{876B2D36-5639-4B38-B053-AD00CA35E05D}" v="15" dt="2022-10-19T14:21:41.871"/>
    <p1510:client id="{A81BB4E2-D1FF-4DB0-A489-43B0B1E91F0E}" v="15" dt="2022-12-13T17:37:13.506"/>
    <p1510:client id="{BF6674C6-DDD9-494D-AF28-ADA0E6066154}" v="32" dt="2023-05-25T19:23:40.230"/>
    <p1510:client id="{C728A1B4-9BD7-488A-BE0E-41F2BF184257}" v="6" dt="2022-12-13T18:23:02.440"/>
    <p1510:client id="{D2348042-02FC-4CF1-BF58-52E2A056FADC}" v="4" dt="2023-01-12T16:47:44.397"/>
    <p1510:client id="{EED97E39-6FD4-4ACA-879B-6D48468DC9D4}" v="313" dt="2023-05-11T18:21:22.502"/>
    <p1510:client id="{EFD91DFB-7E09-44D9-B4E3-2A8C0898590E}" v="44" dt="2022-12-14T18:41:57.581"/>
    <p1510:client id="{F29B80E7-5B2F-4E82-A144-F2C81870A560}" v="27" dt="2023-01-24T21:28:49.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Wickham" userId="l0PVdSSFRHrAGUlhT9eICCertvgWUFGVtzhV6aSob+g=" providerId="None" clId="Web-{C728A1B4-9BD7-488A-BE0E-41F2BF184257}"/>
    <pc:docChg chg="modSld">
      <pc:chgData name="Nina Wickham" userId="l0PVdSSFRHrAGUlhT9eICCertvgWUFGVtzhV6aSob+g=" providerId="None" clId="Web-{C728A1B4-9BD7-488A-BE0E-41F2BF184257}" dt="2022-12-13T18:23:02.440" v="5" actId="1076"/>
      <pc:docMkLst>
        <pc:docMk/>
      </pc:docMkLst>
      <pc:sldChg chg="modSp">
        <pc:chgData name="Nina Wickham" userId="l0PVdSSFRHrAGUlhT9eICCertvgWUFGVtzhV6aSob+g=" providerId="None" clId="Web-{C728A1B4-9BD7-488A-BE0E-41F2BF184257}" dt="2022-12-13T18:23:02.440" v="5" actId="1076"/>
        <pc:sldMkLst>
          <pc:docMk/>
          <pc:sldMk cId="1501327012" sldId="286"/>
        </pc:sldMkLst>
        <pc:picChg chg="mod modCrop">
          <ac:chgData name="Nina Wickham" userId="l0PVdSSFRHrAGUlhT9eICCertvgWUFGVtzhV6aSob+g=" providerId="None" clId="Web-{C728A1B4-9BD7-488A-BE0E-41F2BF184257}" dt="2022-12-13T18:23:02.440" v="5" actId="1076"/>
          <ac:picMkLst>
            <pc:docMk/>
            <pc:sldMk cId="1501327012" sldId="286"/>
            <ac:picMk id="3" creationId="{27F87562-444E-E3DE-D8C3-B360084FAA00}"/>
          </ac:picMkLst>
        </pc:picChg>
      </pc:sldChg>
    </pc:docChg>
  </pc:docChgLst>
  <pc:docChgLst>
    <pc:chgData name="Amita Naik" userId="Xzo9PqXk20OBNvP4oTF6TuLHYYc1nqkBdLTDSwBlCwA=" providerId="None" clId="Web-{A81BB4E2-D1FF-4DB0-A489-43B0B1E91F0E}"/>
    <pc:docChg chg="modSld">
      <pc:chgData name="Amita Naik" userId="Xzo9PqXk20OBNvP4oTF6TuLHYYc1nqkBdLTDSwBlCwA=" providerId="None" clId="Web-{A81BB4E2-D1FF-4DB0-A489-43B0B1E91F0E}" dt="2022-12-13T17:37:47.664" v="17" actId="20577"/>
      <pc:docMkLst>
        <pc:docMk/>
      </pc:docMkLst>
      <pc:sldChg chg="modSp">
        <pc:chgData name="Amita Naik" userId="Xzo9PqXk20OBNvP4oTF6TuLHYYc1nqkBdLTDSwBlCwA=" providerId="None" clId="Web-{A81BB4E2-D1FF-4DB0-A489-43B0B1E91F0E}" dt="2022-12-13T17:37:47.664" v="17" actId="20577"/>
        <pc:sldMkLst>
          <pc:docMk/>
          <pc:sldMk cId="3433857311" sldId="272"/>
        </pc:sldMkLst>
        <pc:graphicFrameChg chg="modGraphic">
          <ac:chgData name="Amita Naik" userId="Xzo9PqXk20OBNvP4oTF6TuLHYYc1nqkBdLTDSwBlCwA=" providerId="None" clId="Web-{A81BB4E2-D1FF-4DB0-A489-43B0B1E91F0E}" dt="2022-12-13T17:37:47.664" v="17" actId="20577"/>
          <ac:graphicFrameMkLst>
            <pc:docMk/>
            <pc:sldMk cId="3433857311" sldId="272"/>
            <ac:graphicFrameMk id="2" creationId="{00000000-0000-0000-0000-000000000000}"/>
          </ac:graphicFrameMkLst>
        </pc:graphicFrameChg>
      </pc:sldChg>
      <pc:sldChg chg="addSp modSp">
        <pc:chgData name="Amita Naik" userId="Xzo9PqXk20OBNvP4oTF6TuLHYYc1nqkBdLTDSwBlCwA=" providerId="None" clId="Web-{A81BB4E2-D1FF-4DB0-A489-43B0B1E91F0E}" dt="2022-12-13T17:37:13.506" v="11" actId="1076"/>
        <pc:sldMkLst>
          <pc:docMk/>
          <pc:sldMk cId="1501327012" sldId="286"/>
        </pc:sldMkLst>
        <pc:spChg chg="mod">
          <ac:chgData name="Amita Naik" userId="Xzo9PqXk20OBNvP4oTF6TuLHYYc1nqkBdLTDSwBlCwA=" providerId="None" clId="Web-{A81BB4E2-D1FF-4DB0-A489-43B0B1E91F0E}" dt="2022-12-13T17:37:07.802" v="10" actId="14100"/>
          <ac:spMkLst>
            <pc:docMk/>
            <pc:sldMk cId="1501327012" sldId="286"/>
            <ac:spMk id="2" creationId="{5DDC1CB1-A325-774C-F2C7-70CD20770017}"/>
          </ac:spMkLst>
        </pc:spChg>
        <pc:picChg chg="add mod">
          <ac:chgData name="Amita Naik" userId="Xzo9PqXk20OBNvP4oTF6TuLHYYc1nqkBdLTDSwBlCwA=" providerId="None" clId="Web-{A81BB4E2-D1FF-4DB0-A489-43B0B1E91F0E}" dt="2022-12-13T17:37:13.506" v="11" actId="1076"/>
          <ac:picMkLst>
            <pc:docMk/>
            <pc:sldMk cId="1501327012" sldId="286"/>
            <ac:picMk id="3" creationId="{27F87562-444E-E3DE-D8C3-B360084FAA00}"/>
          </ac:picMkLst>
        </pc:picChg>
      </pc:sldChg>
    </pc:docChg>
  </pc:docChgLst>
  <pc:docChgLst>
    <pc:chgData name="Nina Wickham" userId="l0PVdSSFRHrAGUlhT9eICCertvgWUFGVtzhV6aSob+g=" providerId="None" clId="Web-{EED97E39-6FD4-4ACA-879B-6D48468DC9D4}"/>
    <pc:docChg chg="addSld delSld modSld">
      <pc:chgData name="Nina Wickham" userId="l0PVdSSFRHrAGUlhT9eICCertvgWUFGVtzhV6aSob+g=" providerId="None" clId="Web-{EED97E39-6FD4-4ACA-879B-6D48468DC9D4}" dt="2023-05-11T18:23:04.774" v="1005" actId="14100"/>
      <pc:docMkLst>
        <pc:docMk/>
      </pc:docMkLst>
      <pc:sldChg chg="modNotes">
        <pc:chgData name="Nina Wickham" userId="l0PVdSSFRHrAGUlhT9eICCertvgWUFGVtzhV6aSob+g=" providerId="None" clId="Web-{EED97E39-6FD4-4ACA-879B-6D48468DC9D4}" dt="2023-05-11T18:00:27.422" v="86"/>
        <pc:sldMkLst>
          <pc:docMk/>
          <pc:sldMk cId="673643820" sldId="262"/>
        </pc:sldMkLst>
      </pc:sldChg>
      <pc:sldChg chg="modNotes">
        <pc:chgData name="Nina Wickham" userId="l0PVdSSFRHrAGUlhT9eICCertvgWUFGVtzhV6aSob+g=" providerId="None" clId="Web-{EED97E39-6FD4-4ACA-879B-6D48468DC9D4}" dt="2023-05-11T18:00:57.017" v="96"/>
        <pc:sldMkLst>
          <pc:docMk/>
          <pc:sldMk cId="3672407013" sldId="264"/>
        </pc:sldMkLst>
      </pc:sldChg>
      <pc:sldChg chg="modNotes">
        <pc:chgData name="Nina Wickham" userId="l0PVdSSFRHrAGUlhT9eICCertvgWUFGVtzhV6aSob+g=" providerId="None" clId="Web-{EED97E39-6FD4-4ACA-879B-6D48468DC9D4}" dt="2023-05-11T18:00:50.798" v="94"/>
        <pc:sldMkLst>
          <pc:docMk/>
          <pc:sldMk cId="3983945933" sldId="265"/>
        </pc:sldMkLst>
      </pc:sldChg>
      <pc:sldChg chg="modNotes">
        <pc:chgData name="Nina Wickham" userId="l0PVdSSFRHrAGUlhT9eICCertvgWUFGVtzhV6aSob+g=" providerId="None" clId="Web-{EED97E39-6FD4-4ACA-879B-6D48468DC9D4}" dt="2023-05-11T18:04:08.904" v="121"/>
        <pc:sldMkLst>
          <pc:docMk/>
          <pc:sldMk cId="3163288550" sldId="266"/>
        </pc:sldMkLst>
      </pc:sldChg>
      <pc:sldChg chg="modNotes">
        <pc:chgData name="Nina Wickham" userId="l0PVdSSFRHrAGUlhT9eICCertvgWUFGVtzhV6aSob+g=" providerId="None" clId="Web-{EED97E39-6FD4-4ACA-879B-6D48468DC9D4}" dt="2023-05-11T18:00:54.033" v="95"/>
        <pc:sldMkLst>
          <pc:docMk/>
          <pc:sldMk cId="2612577487" sldId="267"/>
        </pc:sldMkLst>
      </pc:sldChg>
      <pc:sldChg chg="modNotes">
        <pc:chgData name="Nina Wickham" userId="l0PVdSSFRHrAGUlhT9eICCertvgWUFGVtzhV6aSob+g=" providerId="None" clId="Web-{EED97E39-6FD4-4ACA-879B-6D48468DC9D4}" dt="2023-05-11T18:04:25.859" v="123"/>
        <pc:sldMkLst>
          <pc:docMk/>
          <pc:sldMk cId="1045132464" sldId="268"/>
        </pc:sldMkLst>
      </pc:sldChg>
      <pc:sldChg chg="addSp delSp modSp modNotes">
        <pc:chgData name="Nina Wickham" userId="l0PVdSSFRHrAGUlhT9eICCertvgWUFGVtzhV6aSob+g=" providerId="None" clId="Web-{EED97E39-6FD4-4ACA-879B-6D48468DC9D4}" dt="2023-05-11T18:06:51.977" v="218"/>
        <pc:sldMkLst>
          <pc:docMk/>
          <pc:sldMk cId="2657971828" sldId="269"/>
        </pc:sldMkLst>
        <pc:picChg chg="del">
          <ac:chgData name="Nina Wickham" userId="l0PVdSSFRHrAGUlhT9eICCertvgWUFGVtzhV6aSob+g=" providerId="None" clId="Web-{EED97E39-6FD4-4ACA-879B-6D48468DC9D4}" dt="2023-05-11T18:05:32.066" v="138"/>
          <ac:picMkLst>
            <pc:docMk/>
            <pc:sldMk cId="2657971828" sldId="269"/>
            <ac:picMk id="2" creationId="{1A50FF57-F222-E506-990D-9C3BBCB01B4A}"/>
          </ac:picMkLst>
        </pc:picChg>
        <pc:picChg chg="add mod">
          <ac:chgData name="Nina Wickham" userId="l0PVdSSFRHrAGUlhT9eICCertvgWUFGVtzhV6aSob+g=" providerId="None" clId="Web-{EED97E39-6FD4-4ACA-879B-6D48468DC9D4}" dt="2023-05-11T18:05:48.676" v="145" actId="1076"/>
          <ac:picMkLst>
            <pc:docMk/>
            <pc:sldMk cId="2657971828" sldId="269"/>
            <ac:picMk id="4" creationId="{0CF5D9FE-6E32-50A2-A666-06E9C1B952AE}"/>
          </ac:picMkLst>
        </pc:picChg>
        <pc:picChg chg="mod">
          <ac:chgData name="Nina Wickham" userId="l0PVdSSFRHrAGUlhT9eICCertvgWUFGVtzhV6aSob+g=" providerId="None" clId="Web-{EED97E39-6FD4-4ACA-879B-6D48468DC9D4}" dt="2023-05-11T18:05:52.395" v="146" actId="1076"/>
          <ac:picMkLst>
            <pc:docMk/>
            <pc:sldMk cId="2657971828" sldId="269"/>
            <ac:picMk id="9" creationId="{6922709F-ACD9-4F34-8BB7-FE47EC58DF19}"/>
          </ac:picMkLst>
        </pc:picChg>
      </pc:sldChg>
      <pc:sldChg chg="modNotes">
        <pc:chgData name="Nina Wickham" userId="l0PVdSSFRHrAGUlhT9eICCertvgWUFGVtzhV6aSob+g=" providerId="None" clId="Web-{EED97E39-6FD4-4ACA-879B-6D48468DC9D4}" dt="2023-05-11T18:06:58.884" v="220"/>
        <pc:sldMkLst>
          <pc:docMk/>
          <pc:sldMk cId="60493375" sldId="270"/>
        </pc:sldMkLst>
      </pc:sldChg>
      <pc:sldChg chg="modSp modNotes">
        <pc:chgData name="Nina Wickham" userId="l0PVdSSFRHrAGUlhT9eICCertvgWUFGVtzhV6aSob+g=" providerId="None" clId="Web-{EED97E39-6FD4-4ACA-879B-6D48468DC9D4}" dt="2023-05-11T18:20:36.452" v="909"/>
        <pc:sldMkLst>
          <pc:docMk/>
          <pc:sldMk cId="3056895021" sldId="271"/>
        </pc:sldMkLst>
        <pc:graphicFrameChg chg="modGraphic">
          <ac:chgData name="Nina Wickham" userId="l0PVdSSFRHrAGUlhT9eICCertvgWUFGVtzhV6aSob+g=" providerId="None" clId="Web-{EED97E39-6FD4-4ACA-879B-6D48468DC9D4}" dt="2023-05-11T18:18:06.036" v="766" actId="20577"/>
          <ac:graphicFrameMkLst>
            <pc:docMk/>
            <pc:sldMk cId="3056895021" sldId="271"/>
            <ac:graphicFrameMk id="3" creationId="{00000000-0000-0000-0000-000000000000}"/>
          </ac:graphicFrameMkLst>
        </pc:graphicFrameChg>
      </pc:sldChg>
      <pc:sldChg chg="modSp modNotes">
        <pc:chgData name="Nina Wickham" userId="l0PVdSSFRHrAGUlhT9eICCertvgWUFGVtzhV6aSob+g=" providerId="None" clId="Web-{EED97E39-6FD4-4ACA-879B-6D48468DC9D4}" dt="2023-05-11T18:21:29.486" v="918" actId="20577"/>
        <pc:sldMkLst>
          <pc:docMk/>
          <pc:sldMk cId="3433857311" sldId="272"/>
        </pc:sldMkLst>
        <pc:graphicFrameChg chg="modGraphic">
          <ac:chgData name="Nina Wickham" userId="l0PVdSSFRHrAGUlhT9eICCertvgWUFGVtzhV6aSob+g=" providerId="None" clId="Web-{EED97E39-6FD4-4ACA-879B-6D48468DC9D4}" dt="2023-05-11T18:21:29.486" v="918" actId="20577"/>
          <ac:graphicFrameMkLst>
            <pc:docMk/>
            <pc:sldMk cId="3433857311" sldId="272"/>
            <ac:graphicFrameMk id="2" creationId="{00000000-0000-0000-0000-000000000000}"/>
          </ac:graphicFrameMkLst>
        </pc:graphicFrameChg>
      </pc:sldChg>
      <pc:sldChg chg="modSp">
        <pc:chgData name="Nina Wickham" userId="l0PVdSSFRHrAGUlhT9eICCertvgWUFGVtzhV6aSob+g=" providerId="None" clId="Web-{EED97E39-6FD4-4ACA-879B-6D48468DC9D4}" dt="2023-05-11T18:23:04.774" v="1005" actId="14100"/>
        <pc:sldMkLst>
          <pc:docMk/>
          <pc:sldMk cId="2571407929" sldId="275"/>
        </pc:sldMkLst>
        <pc:graphicFrameChg chg="mod modGraphic">
          <ac:chgData name="Nina Wickham" userId="l0PVdSSFRHrAGUlhT9eICCertvgWUFGVtzhV6aSob+g=" providerId="None" clId="Web-{EED97E39-6FD4-4ACA-879B-6D48468DC9D4}" dt="2023-05-11T18:23:04.774" v="1005" actId="14100"/>
          <ac:graphicFrameMkLst>
            <pc:docMk/>
            <pc:sldMk cId="2571407929" sldId="275"/>
            <ac:graphicFrameMk id="3" creationId="{00000000-0000-0000-0000-000000000000}"/>
          </ac:graphicFrameMkLst>
        </pc:graphicFrameChg>
      </pc:sldChg>
      <pc:sldChg chg="modNotes">
        <pc:chgData name="Nina Wickham" userId="l0PVdSSFRHrAGUlhT9eICCertvgWUFGVtzhV6aSob+g=" providerId="None" clId="Web-{EED97E39-6FD4-4ACA-879B-6D48468DC9D4}" dt="2023-05-11T18:00:00.998" v="82"/>
        <pc:sldMkLst>
          <pc:docMk/>
          <pc:sldMk cId="1429587960" sldId="276"/>
        </pc:sldMkLst>
      </pc:sldChg>
      <pc:sldChg chg="modNotes">
        <pc:chgData name="Nina Wickham" userId="l0PVdSSFRHrAGUlhT9eICCertvgWUFGVtzhV6aSob+g=" providerId="None" clId="Web-{EED97E39-6FD4-4ACA-879B-6D48468DC9D4}" dt="2023-05-11T18:03:59.169" v="117"/>
        <pc:sldMkLst>
          <pc:docMk/>
          <pc:sldMk cId="588105828" sldId="279"/>
        </pc:sldMkLst>
      </pc:sldChg>
      <pc:sldChg chg="modNotes">
        <pc:chgData name="Nina Wickham" userId="l0PVdSSFRHrAGUlhT9eICCertvgWUFGVtzhV6aSob+g=" providerId="None" clId="Web-{EED97E39-6FD4-4ACA-879B-6D48468DC9D4}" dt="2023-05-11T18:07:15.416" v="224"/>
        <pc:sldMkLst>
          <pc:docMk/>
          <pc:sldMk cId="2786432069" sldId="282"/>
        </pc:sldMkLst>
      </pc:sldChg>
      <pc:sldChg chg="modSp modNotes">
        <pc:chgData name="Nina Wickham" userId="l0PVdSSFRHrAGUlhT9eICCertvgWUFGVtzhV6aSob+g=" providerId="None" clId="Web-{EED97E39-6FD4-4ACA-879B-6D48468DC9D4}" dt="2023-05-11T18:14:37.429" v="540"/>
        <pc:sldMkLst>
          <pc:docMk/>
          <pc:sldMk cId="1144285896" sldId="284"/>
        </pc:sldMkLst>
        <pc:graphicFrameChg chg="mod modGraphic">
          <ac:chgData name="Nina Wickham" userId="l0PVdSSFRHrAGUlhT9eICCertvgWUFGVtzhV6aSob+g=" providerId="None" clId="Web-{EED97E39-6FD4-4ACA-879B-6D48468DC9D4}" dt="2023-05-11T18:08:39.359" v="307"/>
          <ac:graphicFrameMkLst>
            <pc:docMk/>
            <pc:sldMk cId="1144285896" sldId="284"/>
            <ac:graphicFrameMk id="3" creationId="{3373D25F-E5BD-81E8-D17F-16BBE38F7795}"/>
          </ac:graphicFrameMkLst>
        </pc:graphicFrameChg>
        <pc:graphicFrameChg chg="mod modGraphic">
          <ac:chgData name="Nina Wickham" userId="l0PVdSSFRHrAGUlhT9eICCertvgWUFGVtzhV6aSob+g=" providerId="None" clId="Web-{EED97E39-6FD4-4ACA-879B-6D48468DC9D4}" dt="2023-05-11T18:10:27.554" v="391"/>
          <ac:graphicFrameMkLst>
            <pc:docMk/>
            <pc:sldMk cId="1144285896" sldId="284"/>
            <ac:graphicFrameMk id="4" creationId="{D65D0899-00D4-D99C-A126-6157D7113EA4}"/>
          </ac:graphicFrameMkLst>
        </pc:graphicFrameChg>
      </pc:sldChg>
      <pc:sldChg chg="modSp modNotes">
        <pc:chgData name="Nina Wickham" userId="l0PVdSSFRHrAGUlhT9eICCertvgWUFGVtzhV6aSob+g=" providerId="None" clId="Web-{EED97E39-6FD4-4ACA-879B-6D48468DC9D4}" dt="2023-05-11T18:14:31.804" v="538"/>
        <pc:sldMkLst>
          <pc:docMk/>
          <pc:sldMk cId="3979135992" sldId="285"/>
        </pc:sldMkLst>
        <pc:spChg chg="mod">
          <ac:chgData name="Nina Wickham" userId="l0PVdSSFRHrAGUlhT9eICCertvgWUFGVtzhV6aSob+g=" providerId="None" clId="Web-{EED97E39-6FD4-4ACA-879B-6D48468DC9D4}" dt="2023-05-11T18:12:17.592" v="419" actId="20577"/>
          <ac:spMkLst>
            <pc:docMk/>
            <pc:sldMk cId="3979135992" sldId="285"/>
            <ac:spMk id="5" creationId="{D98417E3-08DD-CBE8-F6DD-B40ED8EAFC5B}"/>
          </ac:spMkLst>
        </pc:spChg>
        <pc:graphicFrameChg chg="mod modGraphic">
          <ac:chgData name="Nina Wickham" userId="l0PVdSSFRHrAGUlhT9eICCertvgWUFGVtzhV6aSob+g=" providerId="None" clId="Web-{EED97E39-6FD4-4ACA-879B-6D48468DC9D4}" dt="2023-05-11T18:12:00.560" v="414"/>
          <ac:graphicFrameMkLst>
            <pc:docMk/>
            <pc:sldMk cId="3979135992" sldId="285"/>
            <ac:graphicFrameMk id="4" creationId="{EBB59CD6-5B1B-5C39-362E-04D43A66FE8C}"/>
          </ac:graphicFrameMkLst>
        </pc:graphicFrameChg>
        <pc:picChg chg="mod">
          <ac:chgData name="Nina Wickham" userId="l0PVdSSFRHrAGUlhT9eICCertvgWUFGVtzhV6aSob+g=" providerId="None" clId="Web-{EED97E39-6FD4-4ACA-879B-6D48468DC9D4}" dt="2023-05-11T18:12:22.967" v="421" actId="1076"/>
          <ac:picMkLst>
            <pc:docMk/>
            <pc:sldMk cId="3979135992" sldId="285"/>
            <ac:picMk id="7" creationId="{89CC55AA-916F-2CBB-B73C-83EA97146F93}"/>
          </ac:picMkLst>
        </pc:picChg>
      </pc:sldChg>
      <pc:sldChg chg="modNotes">
        <pc:chgData name="Nina Wickham" userId="l0PVdSSFRHrAGUlhT9eICCertvgWUFGVtzhV6aSob+g=" providerId="None" clId="Web-{EED97E39-6FD4-4ACA-879B-6D48468DC9D4}" dt="2023-05-11T18:11:25.729" v="404"/>
        <pc:sldMkLst>
          <pc:docMk/>
          <pc:sldMk cId="1501327012" sldId="286"/>
        </pc:sldMkLst>
      </pc:sldChg>
      <pc:sldChg chg="new del">
        <pc:chgData name="Nina Wickham" userId="l0PVdSSFRHrAGUlhT9eICCertvgWUFGVtzhV6aSob+g=" providerId="None" clId="Web-{EED97E39-6FD4-4ACA-879B-6D48468DC9D4}" dt="2023-05-11T17:52:24.328" v="2"/>
        <pc:sldMkLst>
          <pc:docMk/>
          <pc:sldMk cId="1305866888" sldId="287"/>
        </pc:sldMkLst>
      </pc:sldChg>
      <pc:sldChg chg="addSp modSp add">
        <pc:chgData name="Nina Wickham" userId="l0PVdSSFRHrAGUlhT9eICCertvgWUFGVtzhV6aSob+g=" providerId="None" clId="Web-{EED97E39-6FD4-4ACA-879B-6D48468DC9D4}" dt="2023-05-11T17:59:12.526" v="71" actId="1076"/>
        <pc:sldMkLst>
          <pc:docMk/>
          <pc:sldMk cId="864636450" sldId="288"/>
        </pc:sldMkLst>
        <pc:spChg chg="mod">
          <ac:chgData name="Nina Wickham" userId="l0PVdSSFRHrAGUlhT9eICCertvgWUFGVtzhV6aSob+g=" providerId="None" clId="Web-{EED97E39-6FD4-4ACA-879B-6D48468DC9D4}" dt="2023-05-11T17:59:12.526" v="71" actId="1076"/>
          <ac:spMkLst>
            <pc:docMk/>
            <pc:sldMk cId="864636450" sldId="288"/>
            <ac:spMk id="3" creationId="{2404071C-AD1A-45E8-9FB2-D6CE141241FC}"/>
          </ac:spMkLst>
        </pc:spChg>
        <pc:spChg chg="add mod">
          <ac:chgData name="Nina Wickham" userId="l0PVdSSFRHrAGUlhT9eICCertvgWUFGVtzhV6aSob+g=" providerId="None" clId="Web-{EED97E39-6FD4-4ACA-879B-6D48468DC9D4}" dt="2023-05-11T17:59:02.057" v="68" actId="1076"/>
          <ac:spMkLst>
            <pc:docMk/>
            <pc:sldMk cId="864636450" sldId="288"/>
            <ac:spMk id="8" creationId="{59DAF808-E0CD-02E0-96FA-CC920FDD5732}"/>
          </ac:spMkLst>
        </pc:spChg>
        <pc:grpChg chg="add mod">
          <ac:chgData name="Nina Wickham" userId="l0PVdSSFRHrAGUlhT9eICCertvgWUFGVtzhV6aSob+g=" providerId="None" clId="Web-{EED97E39-6FD4-4ACA-879B-6D48468DC9D4}" dt="2023-05-11T17:59:09.120" v="70" actId="1076"/>
          <ac:grpSpMkLst>
            <pc:docMk/>
            <pc:sldMk cId="864636450" sldId="288"/>
            <ac:grpSpMk id="6" creationId="{07ECBECE-8809-9286-8CB2-90862A9F7E8C}"/>
          </ac:grpSpMkLst>
        </pc:grpChg>
        <pc:picChg chg="mod ord">
          <ac:chgData name="Nina Wickham" userId="l0PVdSSFRHrAGUlhT9eICCertvgWUFGVtzhV6aSob+g=" providerId="None" clId="Web-{EED97E39-6FD4-4ACA-879B-6D48468DC9D4}" dt="2023-05-11T17:56:51.439" v="17" actId="1076"/>
          <ac:picMkLst>
            <pc:docMk/>
            <pc:sldMk cId="864636450" sldId="288"/>
            <ac:picMk id="2" creationId="{A2CF0616-3C8C-4E5B-8264-312DA7E57571}"/>
          </ac:picMkLst>
        </pc:picChg>
        <pc:picChg chg="add mod">
          <ac:chgData name="Nina Wickham" userId="l0PVdSSFRHrAGUlhT9eICCertvgWUFGVtzhV6aSob+g=" providerId="None" clId="Web-{EED97E39-6FD4-4ACA-879B-6D48468DC9D4}" dt="2023-05-11T17:54:58.916" v="15" actId="1076"/>
          <ac:picMkLst>
            <pc:docMk/>
            <pc:sldMk cId="864636450" sldId="288"/>
            <ac:picMk id="4" creationId="{BD2B9B6A-C262-239B-6E9E-5AF658BE6571}"/>
          </ac:picMkLst>
        </pc:picChg>
        <pc:picChg chg="add mod">
          <ac:chgData name="Nina Wickham" userId="l0PVdSSFRHrAGUlhT9eICCertvgWUFGVtzhV6aSob+g=" providerId="None" clId="Web-{EED97E39-6FD4-4ACA-879B-6D48468DC9D4}" dt="2023-05-11T17:59:03.260" v="69" actId="1076"/>
          <ac:picMkLst>
            <pc:docMk/>
            <pc:sldMk cId="864636450" sldId="288"/>
            <ac:picMk id="7" creationId="{F3969659-FCAD-92BF-7E23-7839FCAA32FF}"/>
          </ac:picMkLst>
        </pc:picChg>
      </pc:sldChg>
    </pc:docChg>
  </pc:docChgLst>
  <pc:docChgLst>
    <pc:chgData name="Nina Wickham" userId="l0PVdSSFRHrAGUlhT9eICCertvgWUFGVtzhV6aSob+g=" providerId="None" clId="Web-{F29B80E7-5B2F-4E82-A144-F2C81870A560}"/>
    <pc:docChg chg="modSld">
      <pc:chgData name="Nina Wickham" userId="l0PVdSSFRHrAGUlhT9eICCertvgWUFGVtzhV6aSob+g=" providerId="None" clId="Web-{F29B80E7-5B2F-4E82-A144-F2C81870A560}" dt="2023-01-24T21:28:49.693" v="16"/>
      <pc:docMkLst>
        <pc:docMk/>
      </pc:docMkLst>
      <pc:sldChg chg="modSp">
        <pc:chgData name="Nina Wickham" userId="l0PVdSSFRHrAGUlhT9eICCertvgWUFGVtzhV6aSob+g=" providerId="None" clId="Web-{F29B80E7-5B2F-4E82-A144-F2C81870A560}" dt="2023-01-24T21:28:49.693" v="16"/>
        <pc:sldMkLst>
          <pc:docMk/>
          <pc:sldMk cId="1144285896" sldId="284"/>
        </pc:sldMkLst>
        <pc:graphicFrameChg chg="mod modGraphic">
          <ac:chgData name="Nina Wickham" userId="l0PVdSSFRHrAGUlhT9eICCertvgWUFGVtzhV6aSob+g=" providerId="None" clId="Web-{F29B80E7-5B2F-4E82-A144-F2C81870A560}" dt="2023-01-24T21:28:29.959" v="4"/>
          <ac:graphicFrameMkLst>
            <pc:docMk/>
            <pc:sldMk cId="1144285896" sldId="284"/>
            <ac:graphicFrameMk id="3" creationId="{3373D25F-E5BD-81E8-D17F-16BBE38F7795}"/>
          </ac:graphicFrameMkLst>
        </pc:graphicFrameChg>
        <pc:graphicFrameChg chg="mod modGraphic">
          <ac:chgData name="Nina Wickham" userId="l0PVdSSFRHrAGUlhT9eICCertvgWUFGVtzhV6aSob+g=" providerId="None" clId="Web-{F29B80E7-5B2F-4E82-A144-F2C81870A560}" dt="2023-01-24T21:28:49.693" v="16"/>
          <ac:graphicFrameMkLst>
            <pc:docMk/>
            <pc:sldMk cId="1144285896" sldId="284"/>
            <ac:graphicFrameMk id="4" creationId="{D65D0899-00D4-D99C-A126-6157D7113EA4}"/>
          </ac:graphicFrameMkLst>
        </pc:graphicFrameChg>
      </pc:sldChg>
    </pc:docChg>
  </pc:docChgLst>
  <pc:docChgLst>
    <pc:chgData name="Nina Wickham" clId="Web-{BF6674C6-DDD9-494D-AF28-ADA0E6066154}"/>
    <pc:docChg chg="addSld modSld">
      <pc:chgData name="Nina Wickham" userId="" providerId="" clId="Web-{BF6674C6-DDD9-494D-AF28-ADA0E6066154}" dt="2023-05-25T19:23:37.589" v="36"/>
      <pc:docMkLst>
        <pc:docMk/>
      </pc:docMkLst>
      <pc:sldChg chg="delSp modSp modNotes">
        <pc:chgData name="Nina Wickham" userId="" providerId="" clId="Web-{BF6674C6-DDD9-494D-AF28-ADA0E6066154}" dt="2023-05-25T19:20:54.179" v="22"/>
        <pc:sldMkLst>
          <pc:docMk/>
          <pc:sldMk cId="3056895021" sldId="271"/>
        </pc:sldMkLst>
        <pc:picChg chg="del mod">
          <ac:chgData name="Nina Wickham" userId="" providerId="" clId="Web-{BF6674C6-DDD9-494D-AF28-ADA0E6066154}" dt="2023-05-25T19:20:54.179" v="22"/>
          <ac:picMkLst>
            <pc:docMk/>
            <pc:sldMk cId="3056895021" sldId="271"/>
            <ac:picMk id="29" creationId="{E2D13518-72C5-B8FF-7BAF-F5C1F2A094FF}"/>
          </ac:picMkLst>
        </pc:picChg>
      </pc:sldChg>
      <pc:sldChg chg="modSp">
        <pc:chgData name="Nina Wickham" userId="" providerId="" clId="Web-{BF6674C6-DDD9-494D-AF28-ADA0E6066154}" dt="2023-05-25T19:14:23.418" v="15"/>
        <pc:sldMkLst>
          <pc:docMk/>
          <pc:sldMk cId="1144285896" sldId="284"/>
        </pc:sldMkLst>
        <pc:graphicFrameChg chg="mod modGraphic">
          <ac:chgData name="Nina Wickham" userId="" providerId="" clId="Web-{BF6674C6-DDD9-494D-AF28-ADA0E6066154}" dt="2023-05-25T19:14:23.418" v="15"/>
          <ac:graphicFrameMkLst>
            <pc:docMk/>
            <pc:sldMk cId="1144285896" sldId="284"/>
            <ac:graphicFrameMk id="3" creationId="{3373D25F-E5BD-81E8-D17F-16BBE38F7795}"/>
          </ac:graphicFrameMkLst>
        </pc:graphicFrameChg>
      </pc:sldChg>
      <pc:sldChg chg="addSp delSp modSp modNotes">
        <pc:chgData name="Nina Wickham" userId="" providerId="" clId="Web-{BF6674C6-DDD9-494D-AF28-ADA0E6066154}" dt="2023-05-25T19:19:16.676" v="19" actId="1076"/>
        <pc:sldMkLst>
          <pc:docMk/>
          <pc:sldMk cId="1501327012" sldId="286"/>
        </pc:sldMkLst>
        <pc:picChg chg="del">
          <ac:chgData name="Nina Wickham" userId="" providerId="" clId="Web-{BF6674C6-DDD9-494D-AF28-ADA0E6066154}" dt="2023-05-25T19:11:54.836" v="0"/>
          <ac:picMkLst>
            <pc:docMk/>
            <pc:sldMk cId="1501327012" sldId="286"/>
            <ac:picMk id="3" creationId="{27F87562-444E-E3DE-D8C3-B360084FAA00}"/>
          </ac:picMkLst>
        </pc:picChg>
        <pc:picChg chg="add mod">
          <ac:chgData name="Nina Wickham" userId="" providerId="" clId="Web-{BF6674C6-DDD9-494D-AF28-ADA0E6066154}" dt="2023-05-25T19:19:16.676" v="19" actId="1076"/>
          <ac:picMkLst>
            <pc:docMk/>
            <pc:sldMk cId="1501327012" sldId="286"/>
            <ac:picMk id="4" creationId="{8981F2AD-1930-2E58-D1B3-515C67F56306}"/>
          </ac:picMkLst>
        </pc:picChg>
      </pc:sldChg>
      <pc:sldChg chg="addSp delSp modSp new modNotes">
        <pc:chgData name="Nina Wickham" userId="" providerId="" clId="Web-{BF6674C6-DDD9-494D-AF28-ADA0E6066154}" dt="2023-05-25T19:23:37.589" v="36"/>
        <pc:sldMkLst>
          <pc:docMk/>
          <pc:sldMk cId="203371595" sldId="289"/>
        </pc:sldMkLst>
        <pc:picChg chg="add mod">
          <ac:chgData name="Nina Wickham" userId="" providerId="" clId="Web-{BF6674C6-DDD9-494D-AF28-ADA0E6066154}" dt="2023-05-25T19:20:58.944" v="24" actId="1076"/>
          <ac:picMkLst>
            <pc:docMk/>
            <pc:sldMk cId="203371595" sldId="289"/>
            <ac:picMk id="2" creationId="{324461C2-E864-645D-C788-F3FB9DE6D72C}"/>
          </ac:picMkLst>
        </pc:picChg>
        <pc:picChg chg="add del mod">
          <ac:chgData name="Nina Wickham" userId="" providerId="" clId="Web-{BF6674C6-DDD9-494D-AF28-ADA0E6066154}" dt="2023-05-25T19:21:52.196" v="27"/>
          <ac:picMkLst>
            <pc:docMk/>
            <pc:sldMk cId="203371595" sldId="289"/>
            <ac:picMk id="3" creationId="{B8BADB93-9FA2-0B17-3ECE-1DEC631E4601}"/>
          </ac:picMkLst>
        </pc:picChg>
      </pc:sldChg>
    </pc:docChg>
  </pc:docChgLst>
  <pc:docChgLst>
    <pc:chgData name="Nina Wickham" userId="l0PVdSSFRHrAGUlhT9eICCertvgWUFGVtzhV6aSob+g=" providerId="None" clId="Web-{D2348042-02FC-4CF1-BF58-52E2A056FADC}"/>
    <pc:docChg chg="modSld">
      <pc:chgData name="Nina Wickham" userId="l0PVdSSFRHrAGUlhT9eICCertvgWUFGVtzhV6aSob+g=" providerId="None" clId="Web-{D2348042-02FC-4CF1-BF58-52E2A056FADC}" dt="2023-01-12T16:47:44.397" v="1" actId="20577"/>
      <pc:docMkLst>
        <pc:docMk/>
      </pc:docMkLst>
      <pc:sldChg chg="modSp">
        <pc:chgData name="Nina Wickham" userId="l0PVdSSFRHrAGUlhT9eICCertvgWUFGVtzhV6aSob+g=" providerId="None" clId="Web-{D2348042-02FC-4CF1-BF58-52E2A056FADC}" dt="2023-01-12T16:47:44.397" v="1" actId="20577"/>
        <pc:sldMkLst>
          <pc:docMk/>
          <pc:sldMk cId="673643820" sldId="262"/>
        </pc:sldMkLst>
        <pc:spChg chg="mod">
          <ac:chgData name="Nina Wickham" userId="l0PVdSSFRHrAGUlhT9eICCertvgWUFGVtzhV6aSob+g=" providerId="None" clId="Web-{D2348042-02FC-4CF1-BF58-52E2A056FADC}" dt="2023-01-12T16:47:44.397" v="1" actId="20577"/>
          <ac:spMkLst>
            <pc:docMk/>
            <pc:sldMk cId="673643820" sldId="262"/>
            <ac:spMk id="3" creationId="{00000000-0000-0000-0000-000000000000}"/>
          </ac:spMkLst>
        </pc:spChg>
      </pc:sldChg>
    </pc:docChg>
  </pc:docChgLst>
  <pc:docChgLst>
    <pc:chgData name="Nina Wickham" userId="l0PVdSSFRHrAGUlhT9eICCertvgWUFGVtzhV6aSob+g=" providerId="None" clId="Web-{F7886C0C-0460-42AD-AFC2-73EBE147F6DD}"/>
    <pc:docChg chg="modSld">
      <pc:chgData name="Nina Wickham" userId="l0PVdSSFRHrAGUlhT9eICCertvgWUFGVtzhV6aSob+g=" providerId="None" clId="Web-{F7886C0C-0460-42AD-AFC2-73EBE147F6DD}" dt="2022-12-13T17:13:43.372" v="26" actId="20577"/>
      <pc:docMkLst>
        <pc:docMk/>
      </pc:docMkLst>
      <pc:sldChg chg="modSp">
        <pc:chgData name="Nina Wickham" userId="l0PVdSSFRHrAGUlhT9eICCertvgWUFGVtzhV6aSob+g=" providerId="None" clId="Web-{F7886C0C-0460-42AD-AFC2-73EBE147F6DD}" dt="2022-12-13T17:13:43.372" v="26" actId="20577"/>
        <pc:sldMkLst>
          <pc:docMk/>
          <pc:sldMk cId="3056895021" sldId="271"/>
        </pc:sldMkLst>
        <pc:graphicFrameChg chg="modGraphic">
          <ac:chgData name="Nina Wickham" userId="l0PVdSSFRHrAGUlhT9eICCertvgWUFGVtzhV6aSob+g=" providerId="None" clId="Web-{F7886C0C-0460-42AD-AFC2-73EBE147F6DD}" dt="2022-12-13T17:13:43.372" v="26" actId="20577"/>
          <ac:graphicFrameMkLst>
            <pc:docMk/>
            <pc:sldMk cId="3056895021" sldId="271"/>
            <ac:graphicFrameMk id="3" creationId="{00000000-0000-0000-0000-000000000000}"/>
          </ac:graphicFrameMkLst>
        </pc:graphicFrameChg>
      </pc:sldChg>
    </pc:docChg>
  </pc:docChgLst>
  <pc:docChgLst>
    <pc:chgData name="Nina Wickham" clId="Web-{EFD91DFB-7E09-44D9-B4E3-2A8C0898590E}"/>
    <pc:docChg chg="modSld">
      <pc:chgData name="Nina Wickham" userId="" providerId="" clId="Web-{EFD91DFB-7E09-44D9-B4E3-2A8C0898590E}" dt="2022-12-14T18:41:57.581" v="12"/>
      <pc:docMkLst>
        <pc:docMk/>
      </pc:docMkLst>
      <pc:sldChg chg="addSp modSp">
        <pc:chgData name="Nina Wickham" userId="" providerId="" clId="Web-{EFD91DFB-7E09-44D9-B4E3-2A8C0898590E}" dt="2022-12-14T18:40:18.622" v="6" actId="1076"/>
        <pc:sldMkLst>
          <pc:docMk/>
          <pc:sldMk cId="3056895021" sldId="271"/>
        </pc:sldMkLst>
        <pc:picChg chg="add mod">
          <ac:chgData name="Nina Wickham" userId="" providerId="" clId="Web-{EFD91DFB-7E09-44D9-B4E3-2A8C0898590E}" dt="2022-12-14T18:40:18.622" v="6" actId="1076"/>
          <ac:picMkLst>
            <pc:docMk/>
            <pc:sldMk cId="3056895021" sldId="271"/>
            <ac:picMk id="29" creationId="{E2D13518-72C5-B8FF-7BAF-F5C1F2A094FF}"/>
          </ac:picMkLst>
        </pc:picChg>
      </pc:sldChg>
      <pc:sldChg chg="addSp modSp">
        <pc:chgData name="Nina Wickham" userId="" providerId="" clId="Web-{EFD91DFB-7E09-44D9-B4E3-2A8C0898590E}" dt="2022-12-14T18:41:57.581" v="12"/>
        <pc:sldMkLst>
          <pc:docMk/>
          <pc:sldMk cId="1144285896" sldId="284"/>
        </pc:sldMkLst>
        <pc:picChg chg="add mod">
          <ac:chgData name="Nina Wickham" userId="" providerId="" clId="Web-{EFD91DFB-7E09-44D9-B4E3-2A8C0898590E}" dt="2022-12-14T18:41:57.581" v="12"/>
          <ac:picMkLst>
            <pc:docMk/>
            <pc:sldMk cId="1144285896" sldId="284"/>
            <ac:picMk id="5" creationId="{8A9B5BCC-C805-D13C-F095-4B306D3BBDCA}"/>
          </ac:picMkLst>
        </pc:picChg>
      </pc:sldChg>
    </pc:docChg>
  </pc:docChgLst>
  <pc:docChgLst>
    <pc:chgData name="Nina Wickham" userId="l0PVdSSFRHrAGUlhT9eICCertvgWUFGVtzhV6aSob+g=" providerId="None" clId="Web-{876B2D36-5639-4B38-B053-AD00CA35E05D}"/>
    <pc:docChg chg="addSld modSld">
      <pc:chgData name="Nina Wickham" userId="l0PVdSSFRHrAGUlhT9eICCertvgWUFGVtzhV6aSob+g=" providerId="None" clId="Web-{876B2D36-5639-4B38-B053-AD00CA35E05D}" dt="2022-10-19T14:29:34.677" v="62" actId="20577"/>
      <pc:docMkLst>
        <pc:docMk/>
      </pc:docMkLst>
      <pc:sldChg chg="modSp addAnim delAnim">
        <pc:chgData name="Nina Wickham" userId="l0PVdSSFRHrAGUlhT9eICCertvgWUFGVtzhV6aSob+g=" providerId="None" clId="Web-{876B2D36-5639-4B38-B053-AD00CA35E05D}" dt="2022-10-19T14:29:34.677" v="62" actId="20577"/>
        <pc:sldMkLst>
          <pc:docMk/>
          <pc:sldMk cId="3056895021" sldId="271"/>
        </pc:sldMkLst>
        <pc:graphicFrameChg chg="modGraphic">
          <ac:chgData name="Nina Wickham" userId="l0PVdSSFRHrAGUlhT9eICCertvgWUFGVtzhV6aSob+g=" providerId="None" clId="Web-{876B2D36-5639-4B38-B053-AD00CA35E05D}" dt="2022-10-19T14:29:34.677" v="62" actId="20577"/>
          <ac:graphicFrameMkLst>
            <pc:docMk/>
            <pc:sldMk cId="3056895021" sldId="271"/>
            <ac:graphicFrameMk id="3" creationId="{00000000-0000-0000-0000-000000000000}"/>
          </ac:graphicFrameMkLst>
        </pc:graphicFrameChg>
      </pc:sldChg>
      <pc:sldChg chg="modSp">
        <pc:chgData name="Nina Wickham" userId="l0PVdSSFRHrAGUlhT9eICCertvgWUFGVtzhV6aSob+g=" providerId="None" clId="Web-{876B2D36-5639-4B38-B053-AD00CA35E05D}" dt="2022-10-19T14:21:31.558" v="49" actId="20577"/>
        <pc:sldMkLst>
          <pc:docMk/>
          <pc:sldMk cId="3433857311" sldId="272"/>
        </pc:sldMkLst>
        <pc:graphicFrameChg chg="modGraphic">
          <ac:chgData name="Nina Wickham" userId="l0PVdSSFRHrAGUlhT9eICCertvgWUFGVtzhV6aSob+g=" providerId="None" clId="Web-{876B2D36-5639-4B38-B053-AD00CA35E05D}" dt="2022-10-19T14:21:31.558" v="49" actId="20577"/>
          <ac:graphicFrameMkLst>
            <pc:docMk/>
            <pc:sldMk cId="3433857311" sldId="272"/>
            <ac:graphicFrameMk id="2" creationId="{00000000-0000-0000-0000-000000000000}"/>
          </ac:graphicFrameMkLst>
        </pc:graphicFrameChg>
      </pc:sldChg>
      <pc:sldChg chg="modSp">
        <pc:chgData name="Nina Wickham" userId="l0PVdSSFRHrAGUlhT9eICCertvgWUFGVtzhV6aSob+g=" providerId="None" clId="Web-{876B2D36-5639-4B38-B053-AD00CA35E05D}" dt="2022-10-19T14:21:41.871" v="50"/>
        <pc:sldMkLst>
          <pc:docMk/>
          <pc:sldMk cId="1144285896" sldId="284"/>
        </pc:sldMkLst>
        <pc:graphicFrameChg chg="modGraphic">
          <ac:chgData name="Nina Wickham" userId="l0PVdSSFRHrAGUlhT9eICCertvgWUFGVtzhV6aSob+g=" providerId="None" clId="Web-{876B2D36-5639-4B38-B053-AD00CA35E05D}" dt="2022-10-19T14:21:41.871" v="50"/>
          <ac:graphicFrameMkLst>
            <pc:docMk/>
            <pc:sldMk cId="1144285896" sldId="284"/>
            <ac:graphicFrameMk id="4" creationId="{D65D0899-00D4-D99C-A126-6157D7113EA4}"/>
          </ac:graphicFrameMkLst>
        </pc:graphicFrameChg>
      </pc:sldChg>
      <pc:sldChg chg="addSp modSp new">
        <pc:chgData name="Nina Wickham" userId="l0PVdSSFRHrAGUlhT9eICCertvgWUFGVtzhV6aSob+g=" providerId="None" clId="Web-{876B2D36-5639-4B38-B053-AD00CA35E05D}" dt="2022-10-19T14:17:47.929" v="21" actId="14100"/>
        <pc:sldMkLst>
          <pc:docMk/>
          <pc:sldMk cId="1501327012" sldId="286"/>
        </pc:sldMkLst>
        <pc:spChg chg="add mod">
          <ac:chgData name="Nina Wickham" userId="l0PVdSSFRHrAGUlhT9eICCertvgWUFGVtzhV6aSob+g=" providerId="None" clId="Web-{876B2D36-5639-4B38-B053-AD00CA35E05D}" dt="2022-10-19T14:17:47.929" v="21" actId="14100"/>
          <ac:spMkLst>
            <pc:docMk/>
            <pc:sldMk cId="1501327012" sldId="286"/>
            <ac:spMk id="2" creationId="{5DDC1CB1-A325-774C-F2C7-70CD20770017}"/>
          </ac:spMkLst>
        </pc:spChg>
      </pc:sldChg>
    </pc:docChg>
  </pc:docChgLst>
  <pc:docChgLst>
    <pc:chgData name="Nina Wickham" userId="l0PVdSSFRHrAGUlhT9eICCertvgWUFGVtzhV6aSob+g=" providerId="None" clId="Web-{EFD91DFB-7E09-44D9-B4E3-2A8C0898590E}"/>
    <pc:docChg chg="modSld">
      <pc:chgData name="Nina Wickham" userId="l0PVdSSFRHrAGUlhT9eICCertvgWUFGVtzhV6aSob+g=" providerId="None" clId="Web-{EFD91DFB-7E09-44D9-B4E3-2A8C0898590E}" dt="2022-12-14T18:38:56.695" v="9"/>
      <pc:docMkLst>
        <pc:docMk/>
      </pc:docMkLst>
      <pc:sldChg chg="addSp delSp modSp">
        <pc:chgData name="Nina Wickham" userId="l0PVdSSFRHrAGUlhT9eICCertvgWUFGVtzhV6aSob+g=" providerId="None" clId="Web-{EFD91DFB-7E09-44D9-B4E3-2A8C0898590E}" dt="2022-12-14T18:17:43.198" v="5" actId="1076"/>
        <pc:sldMkLst>
          <pc:docMk/>
          <pc:sldMk cId="2657971828" sldId="269"/>
        </pc:sldMkLst>
        <pc:picChg chg="add mod">
          <ac:chgData name="Nina Wickham" userId="l0PVdSSFRHrAGUlhT9eICCertvgWUFGVtzhV6aSob+g=" providerId="None" clId="Web-{EFD91DFB-7E09-44D9-B4E3-2A8C0898590E}" dt="2022-12-14T18:17:43.198" v="5" actId="1076"/>
          <ac:picMkLst>
            <pc:docMk/>
            <pc:sldMk cId="2657971828" sldId="269"/>
            <ac:picMk id="2" creationId="{1A50FF57-F222-E506-990D-9C3BBCB01B4A}"/>
          </ac:picMkLst>
        </pc:picChg>
        <pc:picChg chg="del">
          <ac:chgData name="Nina Wickham" userId="l0PVdSSFRHrAGUlhT9eICCertvgWUFGVtzhV6aSob+g=" providerId="None" clId="Web-{EFD91DFB-7E09-44D9-B4E3-2A8C0898590E}" dt="2022-12-14T18:17:35.198" v="0"/>
          <ac:picMkLst>
            <pc:docMk/>
            <pc:sldMk cId="2657971828" sldId="269"/>
            <ac:picMk id="7" creationId="{61F21D33-8ECC-4CF6-821D-86416F46886A}"/>
          </ac:picMkLst>
        </pc:picChg>
      </pc:sldChg>
      <pc:sldChg chg="modSp">
        <pc:chgData name="Nina Wickham" userId="l0PVdSSFRHrAGUlhT9eICCertvgWUFGVtzhV6aSob+g=" providerId="None" clId="Web-{EFD91DFB-7E09-44D9-B4E3-2A8C0898590E}" dt="2022-12-14T18:38:56.695" v="9"/>
        <pc:sldMkLst>
          <pc:docMk/>
          <pc:sldMk cId="1144285896" sldId="284"/>
        </pc:sldMkLst>
        <pc:graphicFrameChg chg="mod modGraphic">
          <ac:chgData name="Nina Wickham" userId="l0PVdSSFRHrAGUlhT9eICCertvgWUFGVtzhV6aSob+g=" providerId="None" clId="Web-{EFD91DFB-7E09-44D9-B4E3-2A8C0898590E}" dt="2022-12-14T18:38:56.695" v="9"/>
          <ac:graphicFrameMkLst>
            <pc:docMk/>
            <pc:sldMk cId="1144285896" sldId="284"/>
            <ac:graphicFrameMk id="3" creationId="{3373D25F-E5BD-81E8-D17F-16BBE38F7795}"/>
          </ac:graphicFrameMkLst>
        </pc:graphicFrameChg>
      </pc:sldChg>
    </pc:docChg>
  </pc:docChgLst>
  <pc:docChgLst>
    <pc:chgData name="Nina Wickham" userId="l0PVdSSFRHrAGUlhT9eICCertvgWUFGVtzhV6aSob+g=" providerId="None" clId="Web-{541401DE-05D4-43CE-BC34-A7DFBD659C0D}"/>
    <pc:docChg chg="modSld">
      <pc:chgData name="Nina Wickham" userId="l0PVdSSFRHrAGUlhT9eICCertvgWUFGVtzhV6aSob+g=" providerId="None" clId="Web-{541401DE-05D4-43CE-BC34-A7DFBD659C0D}" dt="2023-05-30T16:25:34.212" v="70"/>
      <pc:docMkLst>
        <pc:docMk/>
      </pc:docMkLst>
      <pc:sldChg chg="addSp modSp">
        <pc:chgData name="Nina Wickham" userId="l0PVdSSFRHrAGUlhT9eICCertvgWUFGVtzhV6aSob+g=" providerId="None" clId="Web-{541401DE-05D4-43CE-BC34-A7DFBD659C0D}" dt="2023-05-30T16:25:34.212" v="70"/>
        <pc:sldMkLst>
          <pc:docMk/>
          <pc:sldMk cId="203371595" sldId="289"/>
        </pc:sldMkLst>
        <pc:picChg chg="mod">
          <ac:chgData name="Nina Wickham" userId="l0PVdSSFRHrAGUlhT9eICCertvgWUFGVtzhV6aSob+g=" providerId="None" clId="Web-{541401DE-05D4-43CE-BC34-A7DFBD659C0D}" dt="2023-05-30T16:24:25.351" v="54" actId="1076"/>
          <ac:picMkLst>
            <pc:docMk/>
            <pc:sldMk cId="203371595" sldId="289"/>
            <ac:picMk id="2" creationId="{324461C2-E864-645D-C788-F3FB9DE6D72C}"/>
          </ac:picMkLst>
        </pc:picChg>
        <pc:picChg chg="add mod modCrop">
          <ac:chgData name="Nina Wickham" userId="l0PVdSSFRHrAGUlhT9eICCertvgWUFGVtzhV6aSob+g=" providerId="None" clId="Web-{541401DE-05D4-43CE-BC34-A7DFBD659C0D}" dt="2023-05-30T16:24:37.867" v="57" actId="1076"/>
          <ac:picMkLst>
            <pc:docMk/>
            <pc:sldMk cId="203371595" sldId="289"/>
            <ac:picMk id="3" creationId="{C1E7C6A5-0112-05E1-B71E-F2239996EF50}"/>
          </ac:picMkLst>
        </pc:picChg>
        <pc:picChg chg="add mod modCrop">
          <ac:chgData name="Nina Wickham" userId="l0PVdSSFRHrAGUlhT9eICCertvgWUFGVtzhV6aSob+g=" providerId="None" clId="Web-{541401DE-05D4-43CE-BC34-A7DFBD659C0D}" dt="2023-05-30T16:24:58.664" v="62"/>
          <ac:picMkLst>
            <pc:docMk/>
            <pc:sldMk cId="203371595" sldId="289"/>
            <ac:picMk id="4" creationId="{11E5CD22-6E36-505A-F9BD-28EF49E955E7}"/>
          </ac:picMkLst>
        </pc:picChg>
        <pc:picChg chg="add mod modCrop">
          <ac:chgData name="Nina Wickham" userId="l0PVdSSFRHrAGUlhT9eICCertvgWUFGVtzhV6aSob+g=" providerId="None" clId="Web-{541401DE-05D4-43CE-BC34-A7DFBD659C0D}" dt="2023-05-30T16:25:34.212" v="70"/>
          <ac:picMkLst>
            <pc:docMk/>
            <pc:sldMk cId="203371595" sldId="289"/>
            <ac:picMk id="5" creationId="{11BD18F1-1651-2249-42F8-698EAE32EFD4}"/>
          </ac:picMkLst>
        </pc:picChg>
      </pc:sldChg>
    </pc:docChg>
  </pc:docChgLst>
  <pc:docChgLst>
    <pc:chgData name="Nina Wickham" userId="l0PVdSSFRHrAGUlhT9eICCertvgWUFGVtzhV6aSob+g=" providerId="None" clId="Web-{2652B69E-6F68-40B8-9434-C9E1EFA471BE}"/>
    <pc:docChg chg="modSld">
      <pc:chgData name="Nina Wickham" userId="l0PVdSSFRHrAGUlhT9eICCertvgWUFGVtzhV6aSob+g=" providerId="None" clId="Web-{2652B69E-6F68-40B8-9434-C9E1EFA471BE}" dt="2022-12-14T19:15:16.569" v="10" actId="20577"/>
      <pc:docMkLst>
        <pc:docMk/>
      </pc:docMkLst>
      <pc:sldChg chg="modSp">
        <pc:chgData name="Nina Wickham" userId="l0PVdSSFRHrAGUlhT9eICCertvgWUFGVtzhV6aSob+g=" providerId="None" clId="Web-{2652B69E-6F68-40B8-9434-C9E1EFA471BE}" dt="2022-12-14T19:15:16.569" v="10" actId="20577"/>
        <pc:sldMkLst>
          <pc:docMk/>
          <pc:sldMk cId="3056895021" sldId="271"/>
        </pc:sldMkLst>
        <pc:graphicFrameChg chg="modGraphic">
          <ac:chgData name="Nina Wickham" userId="l0PVdSSFRHrAGUlhT9eICCertvgWUFGVtzhV6aSob+g=" providerId="None" clId="Web-{2652B69E-6F68-40B8-9434-C9E1EFA471BE}" dt="2022-12-14T19:15:16.569" v="10" actId="20577"/>
          <ac:graphicFrameMkLst>
            <pc:docMk/>
            <pc:sldMk cId="3056895021" sldId="271"/>
            <ac:graphicFrameMk id="3" creationId="{00000000-0000-0000-0000-000000000000}"/>
          </ac:graphicFrameMkLst>
        </pc:graphicFrameChg>
      </pc:sldChg>
    </pc:docChg>
  </pc:docChgLst>
  <pc:docChgLst>
    <pc:chgData name="Nina Wickham" userId="l0PVdSSFRHrAGUlhT9eICCertvgWUFGVtzhV6aSob+g=" providerId="None" clId="Web-{BF6674C6-DDD9-494D-AF28-ADA0E6066154}"/>
    <pc:docChg chg="modSld">
      <pc:chgData name="Nina Wickham" userId="l0PVdSSFRHrAGUlhT9eICCertvgWUFGVtzhV6aSob+g=" providerId="None" clId="Web-{BF6674C6-DDD9-494D-AF28-ADA0E6066154}" dt="2023-05-25T19:10:43.553" v="1"/>
      <pc:docMkLst>
        <pc:docMk/>
      </pc:docMkLst>
      <pc:sldChg chg="modNotes">
        <pc:chgData name="Nina Wickham" userId="l0PVdSSFRHrAGUlhT9eICCertvgWUFGVtzhV6aSob+g=" providerId="None" clId="Web-{BF6674C6-DDD9-494D-AF28-ADA0E6066154}" dt="2023-05-25T19:10:43.553" v="1"/>
        <pc:sldMkLst>
          <pc:docMk/>
          <pc:sldMk cId="1501327012" sldId="28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diagrams/_rels/data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ata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33059-D18A-414A-AB8D-608CCEFB2E5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D4A9B27-030E-48BB-B9D7-EA81A78CCFAC}">
      <dgm:prSet/>
      <dgm:spPr>
        <a:xfrm rot="10800000">
          <a:off x="1548207" y="676166"/>
          <a:ext cx="5630443" cy="520050"/>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algn="l" rtl="0"/>
          <a:r>
            <a:rPr lang="en-US" dirty="0">
              <a:solidFill>
                <a:schemeClr val="tx1"/>
              </a:solidFill>
              <a:latin typeface="Calibri"/>
              <a:ea typeface="+mn-ea"/>
              <a:cs typeface="+mn-cs"/>
            </a:rPr>
            <a:t>Complete MPN/Entrance Counseling for Federal Direct Student Loan(s)</a:t>
          </a:r>
        </a:p>
      </dgm:t>
    </dgm:pt>
    <dgm:pt modelId="{27B73F22-6F99-4A03-83FC-A485D5B1EAEF}" type="parTrans" cxnId="{584142E6-C4FB-4FAF-81D2-6D621B407317}">
      <dgm:prSet/>
      <dgm:spPr/>
      <dgm:t>
        <a:bodyPr/>
        <a:lstStyle/>
        <a:p>
          <a:endParaRPr lang="en-US"/>
        </a:p>
      </dgm:t>
    </dgm:pt>
    <dgm:pt modelId="{0ABD9ECE-EBC6-4872-8732-A6E5248235F4}" type="sibTrans" cxnId="{584142E6-C4FB-4FAF-81D2-6D621B407317}">
      <dgm:prSet/>
      <dgm:spPr/>
      <dgm:t>
        <a:bodyPr/>
        <a:lstStyle/>
        <a:p>
          <a:endParaRPr lang="en-US"/>
        </a:p>
      </dgm:t>
    </dgm:pt>
    <dgm:pt modelId="{815BC479-083C-4C7E-B600-A77F38974B8C}">
      <dgm:prSet/>
      <dgm:spPr>
        <a:xfrm rot="10800000">
          <a:off x="1548207" y="1351456"/>
          <a:ext cx="5630443" cy="520050"/>
        </a:xfrm>
        <a:prstGeom prst="homePlate">
          <a:avLst/>
        </a:prstGeom>
        <a:solidFill>
          <a:schemeClr val="tx1"/>
        </a:solidFill>
        <a:ln w="25400" cap="flat" cmpd="sng" algn="ctr">
          <a:solidFill>
            <a:sysClr val="window" lastClr="FFFFFF">
              <a:hueOff val="0"/>
              <a:satOff val="0"/>
              <a:lumOff val="0"/>
              <a:alphaOff val="0"/>
            </a:sysClr>
          </a:solidFill>
          <a:prstDash val="solid"/>
        </a:ln>
        <a:effectLst/>
      </dgm:spPr>
      <dgm:t>
        <a:bodyPr/>
        <a:lstStyle/>
        <a:p>
          <a:pPr algn="l" rtl="0"/>
          <a:r>
            <a:rPr lang="en-US" dirty="0">
              <a:solidFill>
                <a:srgbClr val="FFC000"/>
              </a:solidFill>
              <a:latin typeface="Calibri"/>
              <a:ea typeface="+mn-ea"/>
              <a:cs typeface="+mn-cs"/>
            </a:rPr>
            <a:t>Complete (Parent PLUS/Alternative) loan requirements (optional)</a:t>
          </a:r>
          <a:r>
            <a:rPr lang="en-US" dirty="0">
              <a:solidFill>
                <a:sysClr val="windowText" lastClr="000000"/>
              </a:solidFill>
              <a:latin typeface="Calibri"/>
              <a:ea typeface="+mn-ea"/>
              <a:cs typeface="+mn-cs"/>
            </a:rPr>
            <a:t>)</a:t>
          </a:r>
        </a:p>
      </dgm:t>
    </dgm:pt>
    <dgm:pt modelId="{0B519267-E559-4FB2-9515-7A778597D5BE}" type="parTrans" cxnId="{E6DAFE8A-C2D9-4C40-89BC-125CD955AF87}">
      <dgm:prSet/>
      <dgm:spPr/>
      <dgm:t>
        <a:bodyPr/>
        <a:lstStyle/>
        <a:p>
          <a:endParaRPr lang="en-US"/>
        </a:p>
      </dgm:t>
    </dgm:pt>
    <dgm:pt modelId="{74E2AAB6-6743-47AB-B3B1-63EBAAE7BE33}" type="sibTrans" cxnId="{E6DAFE8A-C2D9-4C40-89BC-125CD955AF87}">
      <dgm:prSet/>
      <dgm:spPr/>
      <dgm:t>
        <a:bodyPr/>
        <a:lstStyle/>
        <a:p>
          <a:endParaRPr lang="en-US"/>
        </a:p>
      </dgm:t>
    </dgm:pt>
    <dgm:pt modelId="{A98B844C-9F6C-45B8-976A-45843B723E33}">
      <dgm:prSet/>
      <dgm:spPr>
        <a:xfrm rot="10800000">
          <a:off x="1548207" y="2702036"/>
          <a:ext cx="5630443" cy="520050"/>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algn="l" rtl="0"/>
          <a:r>
            <a:rPr lang="en-US" dirty="0">
              <a:solidFill>
                <a:sysClr val="windowText" lastClr="000000"/>
              </a:solidFill>
              <a:latin typeface="Calibri"/>
              <a:ea typeface="+mn-ea"/>
              <a:cs typeface="+mn-cs"/>
            </a:rPr>
            <a:t>Apply for Scholarships</a:t>
          </a:r>
        </a:p>
      </dgm:t>
    </dgm:pt>
    <dgm:pt modelId="{49AF8D58-EFCA-4922-8C54-1F6695B04324}" type="parTrans" cxnId="{0FDC9D30-B69D-4727-B3D6-77A2F7426B4F}">
      <dgm:prSet/>
      <dgm:spPr/>
      <dgm:t>
        <a:bodyPr/>
        <a:lstStyle/>
        <a:p>
          <a:endParaRPr lang="en-US"/>
        </a:p>
      </dgm:t>
    </dgm:pt>
    <dgm:pt modelId="{1D89E88B-7AED-4DBA-9AFB-86858F1C89F6}" type="sibTrans" cxnId="{0FDC9D30-B69D-4727-B3D6-77A2F7426B4F}">
      <dgm:prSet/>
      <dgm:spPr/>
      <dgm:t>
        <a:bodyPr/>
        <a:lstStyle/>
        <a:p>
          <a:endParaRPr lang="en-US"/>
        </a:p>
      </dgm:t>
    </dgm:pt>
    <dgm:pt modelId="{EE505C4E-9175-412E-A6EC-58CEEEBA5D20}">
      <dgm:prSet/>
      <dgm:spPr>
        <a:xfrm rot="10800000">
          <a:off x="1548207" y="4052616"/>
          <a:ext cx="5630443" cy="520050"/>
        </a:xfrm>
        <a:prstGeom prst="homePlate">
          <a:avLst/>
        </a:prstGeom>
        <a:solidFill>
          <a:schemeClr val="tx1"/>
        </a:solidFill>
        <a:ln w="25400" cap="flat" cmpd="sng" algn="ctr">
          <a:solidFill>
            <a:sysClr val="window" lastClr="FFFFFF">
              <a:hueOff val="0"/>
              <a:satOff val="0"/>
              <a:lumOff val="0"/>
              <a:alphaOff val="0"/>
            </a:sysClr>
          </a:solidFill>
          <a:prstDash val="solid"/>
        </a:ln>
        <a:effectLst/>
      </dgm:spPr>
      <dgm:t>
        <a:bodyPr/>
        <a:lstStyle/>
        <a:p>
          <a:pPr algn="l" rtl="0"/>
          <a:r>
            <a:rPr lang="en-US" dirty="0">
              <a:solidFill>
                <a:srgbClr val="FFC000"/>
              </a:solidFill>
              <a:latin typeface="Calibri"/>
              <a:ea typeface="+mn-ea"/>
              <a:cs typeface="+mn-cs"/>
            </a:rPr>
            <a:t>Sign up for the Fall 2023 Monthly Payment Plan</a:t>
          </a:r>
        </a:p>
      </dgm:t>
    </dgm:pt>
    <dgm:pt modelId="{54E08A52-0EA8-416B-BA8A-E189A6A549EC}" type="parTrans" cxnId="{02FDB8CA-A24F-4249-8008-C7DC072D1C96}">
      <dgm:prSet/>
      <dgm:spPr/>
      <dgm:t>
        <a:bodyPr/>
        <a:lstStyle/>
        <a:p>
          <a:endParaRPr lang="en-US"/>
        </a:p>
      </dgm:t>
    </dgm:pt>
    <dgm:pt modelId="{27484437-4352-45F0-A295-6D3C5E956CE9}" type="sibTrans" cxnId="{02FDB8CA-A24F-4249-8008-C7DC072D1C96}">
      <dgm:prSet/>
      <dgm:spPr/>
      <dgm:t>
        <a:bodyPr/>
        <a:lstStyle/>
        <a:p>
          <a:endParaRPr lang="en-US"/>
        </a:p>
      </dgm:t>
    </dgm:pt>
    <dgm:pt modelId="{09E64C5C-56D2-4F6C-9C4C-981032764286}">
      <dgm:prSet/>
      <dgm:spPr>
        <a:xfrm rot="10800000">
          <a:off x="1548207" y="4727906"/>
          <a:ext cx="5630443" cy="520050"/>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algn="l" rtl="0"/>
          <a:r>
            <a:rPr lang="en-US" dirty="0">
              <a:solidFill>
                <a:schemeClr val="tx1"/>
              </a:solidFill>
              <a:latin typeface="Calibri"/>
              <a:ea typeface="+mn-ea"/>
              <a:cs typeface="+mn-cs"/>
            </a:rPr>
            <a:t>Use Cost Calculator to estimate charges</a:t>
          </a:r>
        </a:p>
      </dgm:t>
    </dgm:pt>
    <dgm:pt modelId="{0C7EB6E0-A263-4D3E-81AD-4013E99771C9}" type="parTrans" cxnId="{90C57498-95E8-456B-98EC-DC75C5D6F105}">
      <dgm:prSet/>
      <dgm:spPr/>
      <dgm:t>
        <a:bodyPr/>
        <a:lstStyle/>
        <a:p>
          <a:endParaRPr lang="en-US"/>
        </a:p>
      </dgm:t>
    </dgm:pt>
    <dgm:pt modelId="{5DA9F38E-04C7-40FF-B88A-6CBD3AA3A98B}" type="sibTrans" cxnId="{90C57498-95E8-456B-98EC-DC75C5D6F105}">
      <dgm:prSet/>
      <dgm:spPr/>
      <dgm:t>
        <a:bodyPr/>
        <a:lstStyle/>
        <a:p>
          <a:endParaRPr lang="en-US"/>
        </a:p>
      </dgm:t>
    </dgm:pt>
    <dgm:pt modelId="{D0B5A2C6-1832-429D-BA5F-D4FF21D4342C}">
      <dgm:prSet/>
      <dgm:spPr>
        <a:xfrm rot="10800000">
          <a:off x="1548207" y="877"/>
          <a:ext cx="5630443" cy="520050"/>
        </a:xfrm>
        <a:solidFill>
          <a:schemeClr val="tx1"/>
        </a:solidFill>
        <a:ln w="25400" cap="flat" cmpd="sng" algn="ctr">
          <a:noFill/>
          <a:prstDash val="solid"/>
        </a:ln>
        <a:effectLst/>
      </dgm:spPr>
      <dgm:t>
        <a:bodyPr/>
        <a:lstStyle/>
        <a:p>
          <a:pPr algn="l" rtl="0"/>
          <a:r>
            <a:rPr lang="en-US" dirty="0">
              <a:solidFill>
                <a:srgbClr val="FFC000"/>
              </a:solidFill>
              <a:latin typeface="Calibri"/>
              <a:ea typeface="+mn-ea"/>
              <a:cs typeface="+mn-cs"/>
            </a:rPr>
            <a:t>Accept financial aid via “Financial Aid Inquiry” on </a:t>
          </a:r>
          <a:r>
            <a:rPr lang="en-US" dirty="0" err="1">
              <a:solidFill>
                <a:srgbClr val="FFC000"/>
              </a:solidFill>
              <a:latin typeface="Calibri"/>
              <a:ea typeface="+mn-ea"/>
              <a:cs typeface="+mn-cs"/>
            </a:rPr>
            <a:t>myUMBC</a:t>
          </a:r>
          <a:endParaRPr lang="en-US" dirty="0">
            <a:solidFill>
              <a:srgbClr val="FFC000"/>
            </a:solidFill>
            <a:latin typeface="Calibri"/>
            <a:ea typeface="+mn-ea"/>
            <a:cs typeface="+mn-cs"/>
          </a:endParaRPr>
        </a:p>
      </dgm:t>
    </dgm:pt>
    <dgm:pt modelId="{6A35C54D-F2FD-4B80-A254-FCE0CB23BE8C}" type="parTrans" cxnId="{40DC1842-5700-4796-B93B-6C105AA5B19A}">
      <dgm:prSet/>
      <dgm:spPr/>
      <dgm:t>
        <a:bodyPr/>
        <a:lstStyle/>
        <a:p>
          <a:endParaRPr lang="en-US"/>
        </a:p>
      </dgm:t>
    </dgm:pt>
    <dgm:pt modelId="{0973E705-76CE-4C9B-BF7C-F79C007BBA1A}" type="sibTrans" cxnId="{40DC1842-5700-4796-B93B-6C105AA5B19A}">
      <dgm:prSet/>
      <dgm:spPr/>
      <dgm:t>
        <a:bodyPr/>
        <a:lstStyle/>
        <a:p>
          <a:endParaRPr lang="en-US"/>
        </a:p>
      </dgm:t>
    </dgm:pt>
    <dgm:pt modelId="{61169651-96B6-45A6-BE13-3E8273385D83}" type="pres">
      <dgm:prSet presAssocID="{D2433059-D18A-414A-AB8D-608CCEFB2E5E}" presName="linearFlow" presStyleCnt="0">
        <dgm:presLayoutVars>
          <dgm:dir/>
          <dgm:resizeHandles val="exact"/>
        </dgm:presLayoutVars>
      </dgm:prSet>
      <dgm:spPr/>
    </dgm:pt>
    <dgm:pt modelId="{15A3CE12-50E5-446F-B7BB-7DBF9FD23255}" type="pres">
      <dgm:prSet presAssocID="{D0B5A2C6-1832-429D-BA5F-D4FF21D4342C}" presName="composite" presStyleCnt="0"/>
      <dgm:spPr/>
    </dgm:pt>
    <dgm:pt modelId="{03CB7910-5023-4D15-B5AA-939064C94929}" type="pres">
      <dgm:prSet presAssocID="{D0B5A2C6-1832-429D-BA5F-D4FF21D4342C}"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371B806-09AE-4B1D-A10A-16EE2E055D7D}" type="pres">
      <dgm:prSet presAssocID="{D0B5A2C6-1832-429D-BA5F-D4FF21D4342C}" presName="txShp" presStyleLbl="node1" presStyleIdx="0" presStyleCnt="6">
        <dgm:presLayoutVars>
          <dgm:bulletEnabled val="1"/>
        </dgm:presLayoutVars>
      </dgm:prSet>
      <dgm:spPr>
        <a:prstGeom prst="homePlate">
          <a:avLst/>
        </a:prstGeom>
      </dgm:spPr>
    </dgm:pt>
    <dgm:pt modelId="{202E0F02-26FC-469A-80F7-1EBE62D0648D}" type="pres">
      <dgm:prSet presAssocID="{0973E705-76CE-4C9B-BF7C-F79C007BBA1A}" presName="spacing" presStyleCnt="0"/>
      <dgm:spPr/>
    </dgm:pt>
    <dgm:pt modelId="{CD48758D-A3C6-4CB0-BDFA-CDF102889CB2}" type="pres">
      <dgm:prSet presAssocID="{5D4A9B27-030E-48BB-B9D7-EA81A78CCFAC}" presName="composite" presStyleCnt="0"/>
      <dgm:spPr/>
    </dgm:pt>
    <dgm:pt modelId="{02814843-ED36-4160-8339-3B0E24C5C04E}" type="pres">
      <dgm:prSet presAssocID="{5D4A9B27-030E-48BB-B9D7-EA81A78CCFAC}" presName="imgShp" presStyleLbl="fgImgPlace1" presStyleIdx="1" presStyleCnt="6"/>
      <dgm:spPr>
        <a:xfrm>
          <a:off x="1288181" y="676166"/>
          <a:ext cx="520050" cy="5200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B97CBA74-6CB4-4927-9FF2-DBBE37906608}" type="pres">
      <dgm:prSet presAssocID="{5D4A9B27-030E-48BB-B9D7-EA81A78CCFAC}" presName="txShp" presStyleLbl="node1" presStyleIdx="1" presStyleCnt="6">
        <dgm:presLayoutVars>
          <dgm:bulletEnabled val="1"/>
        </dgm:presLayoutVars>
      </dgm:prSet>
      <dgm:spPr/>
    </dgm:pt>
    <dgm:pt modelId="{770F79F7-1D41-4F48-B57F-89F70D7F167F}" type="pres">
      <dgm:prSet presAssocID="{0ABD9ECE-EBC6-4872-8732-A6E5248235F4}" presName="spacing" presStyleCnt="0"/>
      <dgm:spPr/>
    </dgm:pt>
    <dgm:pt modelId="{6F5C720D-691E-4484-9919-5F4D69BE129F}" type="pres">
      <dgm:prSet presAssocID="{815BC479-083C-4C7E-B600-A77F38974B8C}" presName="composite" presStyleCnt="0"/>
      <dgm:spPr/>
    </dgm:pt>
    <dgm:pt modelId="{E32D4726-93BC-4CFB-AF2D-1E3BDB603669}" type="pres">
      <dgm:prSet presAssocID="{815BC479-083C-4C7E-B600-A77F38974B8C}" presName="imgShp" presStyleLbl="fgImgPlace1" presStyleIdx="2" presStyleCnt="6"/>
      <dgm:spPr>
        <a:xfrm>
          <a:off x="1288181" y="1351456"/>
          <a:ext cx="520050" cy="5200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51D8BF06-6CC4-4291-BF76-EC1B9A71B2FD}" type="pres">
      <dgm:prSet presAssocID="{815BC479-083C-4C7E-B600-A77F38974B8C}" presName="txShp" presStyleLbl="node1" presStyleIdx="2" presStyleCnt="6">
        <dgm:presLayoutVars>
          <dgm:bulletEnabled val="1"/>
        </dgm:presLayoutVars>
      </dgm:prSet>
      <dgm:spPr/>
    </dgm:pt>
    <dgm:pt modelId="{32B3D0C6-3BD8-4751-8AC6-6A9428D09630}" type="pres">
      <dgm:prSet presAssocID="{74E2AAB6-6743-47AB-B3B1-63EBAAE7BE33}" presName="spacing" presStyleCnt="0"/>
      <dgm:spPr/>
    </dgm:pt>
    <dgm:pt modelId="{74620320-279E-468D-AB4F-3177B3ECF504}" type="pres">
      <dgm:prSet presAssocID="{A98B844C-9F6C-45B8-976A-45843B723E33}" presName="composite" presStyleCnt="0"/>
      <dgm:spPr/>
    </dgm:pt>
    <dgm:pt modelId="{C9D7CFB2-C8FD-49A2-9B66-4EB7E0B219C6}" type="pres">
      <dgm:prSet presAssocID="{A98B844C-9F6C-45B8-976A-45843B723E33}" presName="imgShp" presStyleLbl="fgImgPlace1" presStyleIdx="3" presStyleCnt="6"/>
      <dgm:spPr>
        <a:xfrm>
          <a:off x="1288181" y="2702036"/>
          <a:ext cx="520050" cy="52005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3AB4C1E4-E631-430E-BC3F-DEBE50A6AACE}" type="pres">
      <dgm:prSet presAssocID="{A98B844C-9F6C-45B8-976A-45843B723E33}" presName="txShp" presStyleLbl="node1" presStyleIdx="3" presStyleCnt="6">
        <dgm:presLayoutVars>
          <dgm:bulletEnabled val="1"/>
        </dgm:presLayoutVars>
      </dgm:prSet>
      <dgm:spPr/>
    </dgm:pt>
    <dgm:pt modelId="{5A63B58B-8EB2-41FC-8E8A-C9E36E2EBA7A}" type="pres">
      <dgm:prSet presAssocID="{1D89E88B-7AED-4DBA-9AFB-86858F1C89F6}" presName="spacing" presStyleCnt="0"/>
      <dgm:spPr/>
    </dgm:pt>
    <dgm:pt modelId="{840738ED-0023-4F86-B9BE-0A7AD4F7C4F1}" type="pres">
      <dgm:prSet presAssocID="{EE505C4E-9175-412E-A6EC-58CEEEBA5D20}" presName="composite" presStyleCnt="0"/>
      <dgm:spPr/>
    </dgm:pt>
    <dgm:pt modelId="{7A81B986-BE2B-48C0-AA9D-0EEDDADF78E1}" type="pres">
      <dgm:prSet presAssocID="{EE505C4E-9175-412E-A6EC-58CEEEBA5D20}" presName="imgShp" presStyleLbl="fgImgPlace1" presStyleIdx="4" presStyleCnt="6"/>
      <dgm:spPr>
        <a:xfrm>
          <a:off x="1288181" y="4052616"/>
          <a:ext cx="520050" cy="52005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25400" cap="flat" cmpd="sng" algn="ctr">
          <a:solidFill>
            <a:sysClr val="window" lastClr="FFFFFF">
              <a:hueOff val="0"/>
              <a:satOff val="0"/>
              <a:lumOff val="0"/>
              <a:alphaOff val="0"/>
            </a:sysClr>
          </a:solidFill>
          <a:prstDash val="solid"/>
        </a:ln>
        <a:effectLst/>
      </dgm:spPr>
    </dgm:pt>
    <dgm:pt modelId="{2144A82B-44C4-45D9-99D4-BDD6908CB50D}" type="pres">
      <dgm:prSet presAssocID="{EE505C4E-9175-412E-A6EC-58CEEEBA5D20}" presName="txShp" presStyleLbl="node1" presStyleIdx="4" presStyleCnt="6">
        <dgm:presLayoutVars>
          <dgm:bulletEnabled val="1"/>
        </dgm:presLayoutVars>
      </dgm:prSet>
      <dgm:spPr/>
    </dgm:pt>
    <dgm:pt modelId="{9F9D7368-8C41-4B14-A15C-731407550EF8}" type="pres">
      <dgm:prSet presAssocID="{27484437-4352-45F0-A295-6D3C5E956CE9}" presName="spacing" presStyleCnt="0"/>
      <dgm:spPr/>
    </dgm:pt>
    <dgm:pt modelId="{3F33031A-580A-4851-98DF-EB8C4AE0D044}" type="pres">
      <dgm:prSet presAssocID="{09E64C5C-56D2-4F6C-9C4C-981032764286}" presName="composite" presStyleCnt="0"/>
      <dgm:spPr/>
    </dgm:pt>
    <dgm:pt modelId="{4E23C951-5FC3-4A5F-8814-71EA3751640A}" type="pres">
      <dgm:prSet presAssocID="{09E64C5C-56D2-4F6C-9C4C-981032764286}" presName="imgShp" presStyleLbl="fgImgPlace1" presStyleIdx="5" presStyleCnt="6"/>
      <dgm:spPr>
        <a:xfrm>
          <a:off x="1288181" y="4727906"/>
          <a:ext cx="520050" cy="52005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25400" cap="flat" cmpd="sng" algn="ctr">
          <a:solidFill>
            <a:sysClr val="window" lastClr="FFFFFF">
              <a:hueOff val="0"/>
              <a:satOff val="0"/>
              <a:lumOff val="0"/>
              <a:alphaOff val="0"/>
            </a:sysClr>
          </a:solidFill>
          <a:prstDash val="solid"/>
        </a:ln>
        <a:effectLst/>
      </dgm:spPr>
    </dgm:pt>
    <dgm:pt modelId="{F69937E5-FC48-44A3-87D9-1520C2F822AD}" type="pres">
      <dgm:prSet presAssocID="{09E64C5C-56D2-4F6C-9C4C-981032764286}" presName="txShp" presStyleLbl="node1" presStyleIdx="5" presStyleCnt="6">
        <dgm:presLayoutVars>
          <dgm:bulletEnabled val="1"/>
        </dgm:presLayoutVars>
      </dgm:prSet>
      <dgm:spPr/>
    </dgm:pt>
  </dgm:ptLst>
  <dgm:cxnLst>
    <dgm:cxn modelId="{FBDF3603-2420-441C-82D8-62E3EACB2C19}" type="presOf" srcId="{5D4A9B27-030E-48BB-B9D7-EA81A78CCFAC}" destId="{B97CBA74-6CB4-4927-9FF2-DBBE37906608}" srcOrd="0" destOrd="0" presId="urn:microsoft.com/office/officeart/2005/8/layout/vList3"/>
    <dgm:cxn modelId="{0FDC9D30-B69D-4727-B3D6-77A2F7426B4F}" srcId="{D2433059-D18A-414A-AB8D-608CCEFB2E5E}" destId="{A98B844C-9F6C-45B8-976A-45843B723E33}" srcOrd="3" destOrd="0" parTransId="{49AF8D58-EFCA-4922-8C54-1F6695B04324}" sibTransId="{1D89E88B-7AED-4DBA-9AFB-86858F1C89F6}"/>
    <dgm:cxn modelId="{FB2C7432-AB63-4D5F-B36D-C7628D13B0CB}" type="presOf" srcId="{815BC479-083C-4C7E-B600-A77F38974B8C}" destId="{51D8BF06-6CC4-4291-BF76-EC1B9A71B2FD}" srcOrd="0" destOrd="0" presId="urn:microsoft.com/office/officeart/2005/8/layout/vList3"/>
    <dgm:cxn modelId="{F5F9775F-35CD-490C-8DCF-69DBB6360D19}" type="presOf" srcId="{EE505C4E-9175-412E-A6EC-58CEEEBA5D20}" destId="{2144A82B-44C4-45D9-99D4-BDD6908CB50D}" srcOrd="0" destOrd="0" presId="urn:microsoft.com/office/officeart/2005/8/layout/vList3"/>
    <dgm:cxn modelId="{40DC1842-5700-4796-B93B-6C105AA5B19A}" srcId="{D2433059-D18A-414A-AB8D-608CCEFB2E5E}" destId="{D0B5A2C6-1832-429D-BA5F-D4FF21D4342C}" srcOrd="0" destOrd="0" parTransId="{6A35C54D-F2FD-4B80-A254-FCE0CB23BE8C}" sibTransId="{0973E705-76CE-4C9B-BF7C-F79C007BBA1A}"/>
    <dgm:cxn modelId="{8BBBB862-D61D-47A0-B1CF-57C2CA7643BD}" type="presOf" srcId="{D2433059-D18A-414A-AB8D-608CCEFB2E5E}" destId="{61169651-96B6-45A6-BE13-3E8273385D83}" srcOrd="0" destOrd="0" presId="urn:microsoft.com/office/officeart/2005/8/layout/vList3"/>
    <dgm:cxn modelId="{E6DAFE8A-C2D9-4C40-89BC-125CD955AF87}" srcId="{D2433059-D18A-414A-AB8D-608CCEFB2E5E}" destId="{815BC479-083C-4C7E-B600-A77F38974B8C}" srcOrd="2" destOrd="0" parTransId="{0B519267-E559-4FB2-9515-7A778597D5BE}" sibTransId="{74E2AAB6-6743-47AB-B3B1-63EBAAE7BE33}"/>
    <dgm:cxn modelId="{90C57498-95E8-456B-98EC-DC75C5D6F105}" srcId="{D2433059-D18A-414A-AB8D-608CCEFB2E5E}" destId="{09E64C5C-56D2-4F6C-9C4C-981032764286}" srcOrd="5" destOrd="0" parTransId="{0C7EB6E0-A263-4D3E-81AD-4013E99771C9}" sibTransId="{5DA9F38E-04C7-40FF-B88A-6CBD3AA3A98B}"/>
    <dgm:cxn modelId="{2B0635BA-20DD-4D67-9EC4-5479C895EF5C}" type="presOf" srcId="{09E64C5C-56D2-4F6C-9C4C-981032764286}" destId="{F69937E5-FC48-44A3-87D9-1520C2F822AD}" srcOrd="0" destOrd="0" presId="urn:microsoft.com/office/officeart/2005/8/layout/vList3"/>
    <dgm:cxn modelId="{EE878ABF-CB73-48D1-A5EC-C6297BD0876A}" type="presOf" srcId="{D0B5A2C6-1832-429D-BA5F-D4FF21D4342C}" destId="{1371B806-09AE-4B1D-A10A-16EE2E055D7D}" srcOrd="0" destOrd="0" presId="urn:microsoft.com/office/officeart/2005/8/layout/vList3"/>
    <dgm:cxn modelId="{02FDB8CA-A24F-4249-8008-C7DC072D1C96}" srcId="{D2433059-D18A-414A-AB8D-608CCEFB2E5E}" destId="{EE505C4E-9175-412E-A6EC-58CEEEBA5D20}" srcOrd="4" destOrd="0" parTransId="{54E08A52-0EA8-416B-BA8A-E189A6A549EC}" sibTransId="{27484437-4352-45F0-A295-6D3C5E956CE9}"/>
    <dgm:cxn modelId="{39F614D2-2466-4A3A-B29F-7CAE5051EEDE}" type="presOf" srcId="{A98B844C-9F6C-45B8-976A-45843B723E33}" destId="{3AB4C1E4-E631-430E-BC3F-DEBE50A6AACE}" srcOrd="0" destOrd="0" presId="urn:microsoft.com/office/officeart/2005/8/layout/vList3"/>
    <dgm:cxn modelId="{584142E6-C4FB-4FAF-81D2-6D621B407317}" srcId="{D2433059-D18A-414A-AB8D-608CCEFB2E5E}" destId="{5D4A9B27-030E-48BB-B9D7-EA81A78CCFAC}" srcOrd="1" destOrd="0" parTransId="{27B73F22-6F99-4A03-83FC-A485D5B1EAEF}" sibTransId="{0ABD9ECE-EBC6-4872-8732-A6E5248235F4}"/>
    <dgm:cxn modelId="{58EA7DA9-1B0A-4DDE-8E22-3C1FD13ABC20}" type="presParOf" srcId="{61169651-96B6-45A6-BE13-3E8273385D83}" destId="{15A3CE12-50E5-446F-B7BB-7DBF9FD23255}" srcOrd="0" destOrd="0" presId="urn:microsoft.com/office/officeart/2005/8/layout/vList3"/>
    <dgm:cxn modelId="{D4CE6B8A-D61B-4C8C-A6F8-BBF7BD23A19A}" type="presParOf" srcId="{15A3CE12-50E5-446F-B7BB-7DBF9FD23255}" destId="{03CB7910-5023-4D15-B5AA-939064C94929}" srcOrd="0" destOrd="0" presId="urn:microsoft.com/office/officeart/2005/8/layout/vList3"/>
    <dgm:cxn modelId="{C71B7A41-26CF-4853-A9C8-97EC9CD81AB2}" type="presParOf" srcId="{15A3CE12-50E5-446F-B7BB-7DBF9FD23255}" destId="{1371B806-09AE-4B1D-A10A-16EE2E055D7D}" srcOrd="1" destOrd="0" presId="urn:microsoft.com/office/officeart/2005/8/layout/vList3"/>
    <dgm:cxn modelId="{E0CB6F95-0F5A-4CD3-99D7-93042E44AF17}" type="presParOf" srcId="{61169651-96B6-45A6-BE13-3E8273385D83}" destId="{202E0F02-26FC-469A-80F7-1EBE62D0648D}" srcOrd="1" destOrd="0" presId="urn:microsoft.com/office/officeart/2005/8/layout/vList3"/>
    <dgm:cxn modelId="{3831D2ED-8153-436B-882B-2A17344C9C81}" type="presParOf" srcId="{61169651-96B6-45A6-BE13-3E8273385D83}" destId="{CD48758D-A3C6-4CB0-BDFA-CDF102889CB2}" srcOrd="2" destOrd="0" presId="urn:microsoft.com/office/officeart/2005/8/layout/vList3"/>
    <dgm:cxn modelId="{64A0F570-AC81-4375-93A8-6C1D23DC28C4}" type="presParOf" srcId="{CD48758D-A3C6-4CB0-BDFA-CDF102889CB2}" destId="{02814843-ED36-4160-8339-3B0E24C5C04E}" srcOrd="0" destOrd="0" presId="urn:microsoft.com/office/officeart/2005/8/layout/vList3"/>
    <dgm:cxn modelId="{A7E214D8-3977-492A-8472-C806AAF58F9F}" type="presParOf" srcId="{CD48758D-A3C6-4CB0-BDFA-CDF102889CB2}" destId="{B97CBA74-6CB4-4927-9FF2-DBBE37906608}" srcOrd="1" destOrd="0" presId="urn:microsoft.com/office/officeart/2005/8/layout/vList3"/>
    <dgm:cxn modelId="{FCFF2F64-A35A-4536-8A21-5686F1E8F4CD}" type="presParOf" srcId="{61169651-96B6-45A6-BE13-3E8273385D83}" destId="{770F79F7-1D41-4F48-B57F-89F70D7F167F}" srcOrd="3" destOrd="0" presId="urn:microsoft.com/office/officeart/2005/8/layout/vList3"/>
    <dgm:cxn modelId="{3B1ACBB0-7223-4010-BE2C-6403D070F7F9}" type="presParOf" srcId="{61169651-96B6-45A6-BE13-3E8273385D83}" destId="{6F5C720D-691E-4484-9919-5F4D69BE129F}" srcOrd="4" destOrd="0" presId="urn:microsoft.com/office/officeart/2005/8/layout/vList3"/>
    <dgm:cxn modelId="{3C51412B-4C16-4296-B390-9F01E82EE1BD}" type="presParOf" srcId="{6F5C720D-691E-4484-9919-5F4D69BE129F}" destId="{E32D4726-93BC-4CFB-AF2D-1E3BDB603669}" srcOrd="0" destOrd="0" presId="urn:microsoft.com/office/officeart/2005/8/layout/vList3"/>
    <dgm:cxn modelId="{8BF2A758-A6BC-448A-85F4-1650E6DE6A7D}" type="presParOf" srcId="{6F5C720D-691E-4484-9919-5F4D69BE129F}" destId="{51D8BF06-6CC4-4291-BF76-EC1B9A71B2FD}" srcOrd="1" destOrd="0" presId="urn:microsoft.com/office/officeart/2005/8/layout/vList3"/>
    <dgm:cxn modelId="{82A9B7EC-D03E-45C3-BA1B-E660FCC5F22B}" type="presParOf" srcId="{61169651-96B6-45A6-BE13-3E8273385D83}" destId="{32B3D0C6-3BD8-4751-8AC6-6A9428D09630}" srcOrd="5" destOrd="0" presId="urn:microsoft.com/office/officeart/2005/8/layout/vList3"/>
    <dgm:cxn modelId="{1B2ACB0C-A061-4EE0-A00B-21B9314C5113}" type="presParOf" srcId="{61169651-96B6-45A6-BE13-3E8273385D83}" destId="{74620320-279E-468D-AB4F-3177B3ECF504}" srcOrd="6" destOrd="0" presId="urn:microsoft.com/office/officeart/2005/8/layout/vList3"/>
    <dgm:cxn modelId="{9FA4CA9C-81F2-4ECF-89BE-EE3562375BEF}" type="presParOf" srcId="{74620320-279E-468D-AB4F-3177B3ECF504}" destId="{C9D7CFB2-C8FD-49A2-9B66-4EB7E0B219C6}" srcOrd="0" destOrd="0" presId="urn:microsoft.com/office/officeart/2005/8/layout/vList3"/>
    <dgm:cxn modelId="{272828FE-6F1E-4762-9FDA-52EF5AC42239}" type="presParOf" srcId="{74620320-279E-468D-AB4F-3177B3ECF504}" destId="{3AB4C1E4-E631-430E-BC3F-DEBE50A6AACE}" srcOrd="1" destOrd="0" presId="urn:microsoft.com/office/officeart/2005/8/layout/vList3"/>
    <dgm:cxn modelId="{28002F6C-6AF1-4560-8157-BC1EDFD6DD51}" type="presParOf" srcId="{61169651-96B6-45A6-BE13-3E8273385D83}" destId="{5A63B58B-8EB2-41FC-8E8A-C9E36E2EBA7A}" srcOrd="7" destOrd="0" presId="urn:microsoft.com/office/officeart/2005/8/layout/vList3"/>
    <dgm:cxn modelId="{56BFE19C-65B6-4E1A-8CFA-5DFE39780CAC}" type="presParOf" srcId="{61169651-96B6-45A6-BE13-3E8273385D83}" destId="{840738ED-0023-4F86-B9BE-0A7AD4F7C4F1}" srcOrd="8" destOrd="0" presId="urn:microsoft.com/office/officeart/2005/8/layout/vList3"/>
    <dgm:cxn modelId="{E95EFB90-08F9-42BD-9DC6-118CA492DE78}" type="presParOf" srcId="{840738ED-0023-4F86-B9BE-0A7AD4F7C4F1}" destId="{7A81B986-BE2B-48C0-AA9D-0EEDDADF78E1}" srcOrd="0" destOrd="0" presId="urn:microsoft.com/office/officeart/2005/8/layout/vList3"/>
    <dgm:cxn modelId="{3D1F757A-C70E-47EB-B8B9-0E5D711D9714}" type="presParOf" srcId="{840738ED-0023-4F86-B9BE-0A7AD4F7C4F1}" destId="{2144A82B-44C4-45D9-99D4-BDD6908CB50D}" srcOrd="1" destOrd="0" presId="urn:microsoft.com/office/officeart/2005/8/layout/vList3"/>
    <dgm:cxn modelId="{0CD65A2C-1960-4980-B93D-F5B61EC84972}" type="presParOf" srcId="{61169651-96B6-45A6-BE13-3E8273385D83}" destId="{9F9D7368-8C41-4B14-A15C-731407550EF8}" srcOrd="9" destOrd="0" presId="urn:microsoft.com/office/officeart/2005/8/layout/vList3"/>
    <dgm:cxn modelId="{86B2FD19-F05A-4D17-BF79-792023B88550}" type="presParOf" srcId="{61169651-96B6-45A6-BE13-3E8273385D83}" destId="{3F33031A-580A-4851-98DF-EB8C4AE0D044}" srcOrd="10" destOrd="0" presId="urn:microsoft.com/office/officeart/2005/8/layout/vList3"/>
    <dgm:cxn modelId="{75FE4DCC-CF3A-456C-9BEF-9DDB7E5F1A16}" type="presParOf" srcId="{3F33031A-580A-4851-98DF-EB8C4AE0D044}" destId="{4E23C951-5FC3-4A5F-8814-71EA3751640A}" srcOrd="0" destOrd="0" presId="urn:microsoft.com/office/officeart/2005/8/layout/vList3"/>
    <dgm:cxn modelId="{40A8EA91-3B0B-4003-AB3B-15962B10E0A7}" type="presParOf" srcId="{3F33031A-580A-4851-98DF-EB8C4AE0D044}" destId="{F69937E5-FC48-44A3-87D9-1520C2F822A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675AB-7E59-4868-B8DD-459FA053117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EA3CB47-10F7-42F2-9E6C-881531190833}">
      <dgm:prSet/>
      <dgm:spPr>
        <a:xfrm rot="10800000">
          <a:off x="1619444" y="1492"/>
          <a:ext cx="5484165" cy="952376"/>
        </a:xfr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ysClr val="windowText" lastClr="000000"/>
              </a:solidFill>
              <a:latin typeface="Calibri"/>
              <a:ea typeface="+mn-ea"/>
              <a:cs typeface="+mn-cs"/>
            </a:rPr>
            <a:t>Initiate or submit Third Party Payment Information (tuition assistance, tuition remission, VA, 529)</a:t>
          </a:r>
        </a:p>
      </dgm:t>
    </dgm:pt>
    <dgm:pt modelId="{0BEA93F1-B850-4406-957B-2E82067AEB25}" type="parTrans" cxnId="{A399DD55-72C2-4470-9F5E-F6DEE7E0E05F}">
      <dgm:prSet/>
      <dgm:spPr/>
      <dgm:t>
        <a:bodyPr/>
        <a:lstStyle/>
        <a:p>
          <a:endParaRPr lang="en-US"/>
        </a:p>
      </dgm:t>
    </dgm:pt>
    <dgm:pt modelId="{F4C7239A-7E9A-4D6E-9371-E5492CB5AF6E}" type="sibTrans" cxnId="{A399DD55-72C2-4470-9F5E-F6DEE7E0E05F}">
      <dgm:prSet/>
      <dgm:spPr/>
      <dgm:t>
        <a:bodyPr/>
        <a:lstStyle/>
        <a:p>
          <a:endParaRPr lang="en-US"/>
        </a:p>
      </dgm:t>
    </dgm:pt>
    <dgm:pt modelId="{AEBDD6AC-A6B5-41A3-A72A-1B7323616B25}">
      <dgm:prSet/>
      <dgm:spPr>
        <a:xfrm rot="10800000">
          <a:off x="1619444" y="2474827"/>
          <a:ext cx="5484165" cy="952376"/>
        </a:xfrm>
        <a:solidFill>
          <a:schemeClr val="tx1"/>
        </a:solidFill>
        <a:ln w="25400" cap="flat" cmpd="sng" algn="ctr">
          <a:solidFill>
            <a:sysClr val="window" lastClr="FFFFFF">
              <a:hueOff val="0"/>
              <a:satOff val="0"/>
              <a:lumOff val="0"/>
              <a:alphaOff val="0"/>
            </a:sysClr>
          </a:solidFill>
          <a:prstDash val="solid"/>
        </a:ln>
        <a:effectLst/>
      </dgm:spPr>
      <dgm:t>
        <a:bodyPr/>
        <a:lstStyle/>
        <a:p>
          <a:pPr rtl="0"/>
          <a:r>
            <a:rPr lang="en-US" dirty="0">
              <a:solidFill>
                <a:srgbClr val="FFC000"/>
              </a:solidFill>
              <a:latin typeface="Calibri"/>
              <a:ea typeface="+mn-ea"/>
              <a:cs typeface="+mn-cs"/>
            </a:rPr>
            <a:t>Tuition charges can be viewed mid-July on Account Inquiry</a:t>
          </a:r>
        </a:p>
      </dgm:t>
    </dgm:pt>
    <dgm:pt modelId="{1A83E763-BA51-4B47-9D6F-54A5E3FC2EC3}" type="parTrans" cxnId="{6A77DDE9-66A3-4469-911E-44D1A23EA738}">
      <dgm:prSet/>
      <dgm:spPr/>
      <dgm:t>
        <a:bodyPr/>
        <a:lstStyle/>
        <a:p>
          <a:endParaRPr lang="en-US"/>
        </a:p>
      </dgm:t>
    </dgm:pt>
    <dgm:pt modelId="{A6811C80-09F5-4062-94D6-F95E7F2DC7CD}" type="sibTrans" cxnId="{6A77DDE9-66A3-4469-911E-44D1A23EA738}">
      <dgm:prSet/>
      <dgm:spPr/>
      <dgm:t>
        <a:bodyPr/>
        <a:lstStyle/>
        <a:p>
          <a:endParaRPr lang="en-US"/>
        </a:p>
      </dgm:t>
    </dgm:pt>
    <dgm:pt modelId="{2DDA7F7A-9E9F-47F0-89F2-F9FBF619EFC3}" type="pres">
      <dgm:prSet presAssocID="{DB2675AB-7E59-4868-B8DD-459FA0531171}" presName="linearFlow" presStyleCnt="0">
        <dgm:presLayoutVars>
          <dgm:dir/>
          <dgm:resizeHandles val="exact"/>
        </dgm:presLayoutVars>
      </dgm:prSet>
      <dgm:spPr/>
    </dgm:pt>
    <dgm:pt modelId="{3D8E3423-8FBC-42B2-8D14-95D542C935AF}" type="pres">
      <dgm:prSet presAssocID="{5EA3CB47-10F7-42F2-9E6C-881531190833}" presName="composite" presStyleCnt="0"/>
      <dgm:spPr/>
    </dgm:pt>
    <dgm:pt modelId="{4B1259BD-4D7D-4BA2-BF06-645E770659F0}" type="pres">
      <dgm:prSet presAssocID="{5EA3CB47-10F7-42F2-9E6C-881531190833}" presName="imgShp" presStyleLbl="fgImgPlace1" presStyleIdx="0" presStyleCnt="2" custLinFactNeighborX="-5069" custLinFactNeighborY="-47"/>
      <dgm:spPr>
        <a:xfrm>
          <a:off x="1143256" y="1492"/>
          <a:ext cx="952376" cy="9523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ysClr val="window" lastClr="FFFFFF">
              <a:hueOff val="0"/>
              <a:satOff val="0"/>
              <a:lumOff val="0"/>
              <a:alphaOff val="0"/>
            </a:sysClr>
          </a:solidFill>
          <a:prstDash val="solid"/>
        </a:ln>
        <a:effectLst/>
      </dgm:spPr>
    </dgm:pt>
    <dgm:pt modelId="{7B5573B1-8869-425D-9FF6-421E398D0647}" type="pres">
      <dgm:prSet presAssocID="{5EA3CB47-10F7-42F2-9E6C-881531190833}" presName="txShp" presStyleLbl="node1" presStyleIdx="0" presStyleCnt="2">
        <dgm:presLayoutVars>
          <dgm:bulletEnabled val="1"/>
        </dgm:presLayoutVars>
      </dgm:prSet>
      <dgm:spPr>
        <a:prstGeom prst="homePlate">
          <a:avLst/>
        </a:prstGeom>
      </dgm:spPr>
    </dgm:pt>
    <dgm:pt modelId="{EDCBAF44-5A6B-47B7-B091-AD6135E96C07}" type="pres">
      <dgm:prSet presAssocID="{F4C7239A-7E9A-4D6E-9371-E5492CB5AF6E}" presName="spacing" presStyleCnt="0"/>
      <dgm:spPr/>
    </dgm:pt>
    <dgm:pt modelId="{EC1838E1-5769-4673-B812-D52883ED6AE8}" type="pres">
      <dgm:prSet presAssocID="{AEBDD6AC-A6B5-41A3-A72A-1B7323616B25}" presName="composite" presStyleCnt="0"/>
      <dgm:spPr/>
    </dgm:pt>
    <dgm:pt modelId="{D9875DF3-213C-4442-B8E3-FCDF19681197}" type="pres">
      <dgm:prSet presAssocID="{AEBDD6AC-A6B5-41A3-A72A-1B7323616B25}"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A1062783-F264-4AC7-9A7A-0AC148F96A53}" type="pres">
      <dgm:prSet presAssocID="{AEBDD6AC-A6B5-41A3-A72A-1B7323616B25}" presName="txShp" presStyleLbl="node1" presStyleIdx="1" presStyleCnt="2" custLinFactNeighborX="528" custLinFactNeighborY="77">
        <dgm:presLayoutVars>
          <dgm:bulletEnabled val="1"/>
        </dgm:presLayoutVars>
      </dgm:prSet>
      <dgm:spPr/>
    </dgm:pt>
  </dgm:ptLst>
  <dgm:cxnLst>
    <dgm:cxn modelId="{468F7427-DA3F-4405-BC0D-B24C339BA111}" type="presOf" srcId="{5EA3CB47-10F7-42F2-9E6C-881531190833}" destId="{7B5573B1-8869-425D-9FF6-421E398D0647}" srcOrd="0" destOrd="0" presId="urn:microsoft.com/office/officeart/2005/8/layout/vList3"/>
    <dgm:cxn modelId="{A399DD55-72C2-4470-9F5E-F6DEE7E0E05F}" srcId="{DB2675AB-7E59-4868-B8DD-459FA0531171}" destId="{5EA3CB47-10F7-42F2-9E6C-881531190833}" srcOrd="0" destOrd="0" parTransId="{0BEA93F1-B850-4406-957B-2E82067AEB25}" sibTransId="{F4C7239A-7E9A-4D6E-9371-E5492CB5AF6E}"/>
    <dgm:cxn modelId="{AFDD7EB3-D712-4FF6-BE1A-65EB38EC3489}" type="presOf" srcId="{DB2675AB-7E59-4868-B8DD-459FA0531171}" destId="{2DDA7F7A-9E9F-47F0-89F2-F9FBF619EFC3}" srcOrd="0" destOrd="0" presId="urn:microsoft.com/office/officeart/2005/8/layout/vList3"/>
    <dgm:cxn modelId="{6A77DDE9-66A3-4469-911E-44D1A23EA738}" srcId="{DB2675AB-7E59-4868-B8DD-459FA0531171}" destId="{AEBDD6AC-A6B5-41A3-A72A-1B7323616B25}" srcOrd="1" destOrd="0" parTransId="{1A83E763-BA51-4B47-9D6F-54A5E3FC2EC3}" sibTransId="{A6811C80-09F5-4062-94D6-F95E7F2DC7CD}"/>
    <dgm:cxn modelId="{AD3279F3-0F52-4775-8604-9DFB4EAA35EE}" type="presOf" srcId="{AEBDD6AC-A6B5-41A3-A72A-1B7323616B25}" destId="{A1062783-F264-4AC7-9A7A-0AC148F96A53}" srcOrd="0" destOrd="0" presId="urn:microsoft.com/office/officeart/2005/8/layout/vList3"/>
    <dgm:cxn modelId="{068101B8-37A1-4C21-B6E5-1C8A24657F56}" type="presParOf" srcId="{2DDA7F7A-9E9F-47F0-89F2-F9FBF619EFC3}" destId="{3D8E3423-8FBC-42B2-8D14-95D542C935AF}" srcOrd="0" destOrd="0" presId="urn:microsoft.com/office/officeart/2005/8/layout/vList3"/>
    <dgm:cxn modelId="{53B19CF5-E26B-4226-B78D-DA86B35C1F42}" type="presParOf" srcId="{3D8E3423-8FBC-42B2-8D14-95D542C935AF}" destId="{4B1259BD-4D7D-4BA2-BF06-645E770659F0}" srcOrd="0" destOrd="0" presId="urn:microsoft.com/office/officeart/2005/8/layout/vList3"/>
    <dgm:cxn modelId="{1BC09BD2-5272-4035-8368-41C8CC8EB60A}" type="presParOf" srcId="{3D8E3423-8FBC-42B2-8D14-95D542C935AF}" destId="{7B5573B1-8869-425D-9FF6-421E398D0647}" srcOrd="1" destOrd="0" presId="urn:microsoft.com/office/officeart/2005/8/layout/vList3"/>
    <dgm:cxn modelId="{8E7A63A0-1133-41FC-AC05-7237E43C891B}" type="presParOf" srcId="{2DDA7F7A-9E9F-47F0-89F2-F9FBF619EFC3}" destId="{EDCBAF44-5A6B-47B7-B091-AD6135E96C07}" srcOrd="1" destOrd="0" presId="urn:microsoft.com/office/officeart/2005/8/layout/vList3"/>
    <dgm:cxn modelId="{110B5413-784D-4868-BB9E-F6325B90322B}" type="presParOf" srcId="{2DDA7F7A-9E9F-47F0-89F2-F9FBF619EFC3}" destId="{EC1838E1-5769-4673-B812-D52883ED6AE8}" srcOrd="2" destOrd="0" presId="urn:microsoft.com/office/officeart/2005/8/layout/vList3"/>
    <dgm:cxn modelId="{A391A8E1-70FA-4C26-91EB-B795A7B85FAC}" type="presParOf" srcId="{EC1838E1-5769-4673-B812-D52883ED6AE8}" destId="{D9875DF3-213C-4442-B8E3-FCDF19681197}" srcOrd="0" destOrd="0" presId="urn:microsoft.com/office/officeart/2005/8/layout/vList3"/>
    <dgm:cxn modelId="{7ED2F1C7-839E-4F29-A33A-C1EC992322E8}" type="presParOf" srcId="{EC1838E1-5769-4673-B812-D52883ED6AE8}" destId="{A1062783-F264-4AC7-9A7A-0AC148F96A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F1D71-BC13-4684-B2AB-27CC8B8C945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E2E1519-ABD9-46DF-B00F-85567AC85BD8}">
      <dgm:prSet/>
      <dgm:spPr>
        <a:xfrm rot="10800000">
          <a:off x="1693510" y="263"/>
          <a:ext cx="5874448" cy="855425"/>
        </a:xfr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ysClr val="windowText" lastClr="000000"/>
              </a:solidFill>
              <a:latin typeface="Calibri"/>
              <a:ea typeface="+mn-ea"/>
              <a:cs typeface="+mn-cs"/>
            </a:rPr>
            <a:t>2024-2025 FAFSA will become available by January 1st at studentaid.gov/h/apply-for-aid/fafsa</a:t>
          </a:r>
          <a:r>
            <a:rPr lang="en-US" dirty="0">
              <a:solidFill>
                <a:sysClr val="window" lastClr="FFFFFF"/>
              </a:solidFill>
              <a:latin typeface="Calibri"/>
              <a:ea typeface="+mn-ea"/>
              <a:cs typeface="+mn-cs"/>
            </a:rPr>
            <a:t>	</a:t>
          </a:r>
        </a:p>
      </dgm:t>
    </dgm:pt>
    <dgm:pt modelId="{C2339DC7-E53D-443A-8FC5-7D5E844C553A}" type="parTrans" cxnId="{42952378-A25E-41F7-9F3C-438EDDD71F36}">
      <dgm:prSet/>
      <dgm:spPr/>
      <dgm:t>
        <a:bodyPr/>
        <a:lstStyle/>
        <a:p>
          <a:endParaRPr lang="en-US"/>
        </a:p>
      </dgm:t>
    </dgm:pt>
    <dgm:pt modelId="{46764497-49B5-4A13-ACCC-57B4A44ADA81}" type="sibTrans" cxnId="{42952378-A25E-41F7-9F3C-438EDDD71F36}">
      <dgm:prSet/>
      <dgm:spPr/>
      <dgm:t>
        <a:bodyPr/>
        <a:lstStyle/>
        <a:p>
          <a:endParaRPr lang="en-US"/>
        </a:p>
      </dgm:t>
    </dgm:pt>
    <dgm:pt modelId="{559B86C8-EB54-4E07-9EB4-E08876AEF575}">
      <dgm:prSet/>
      <dgm:spPr>
        <a:xfrm rot="10800000">
          <a:off x="1693510" y="3332591"/>
          <a:ext cx="5874448" cy="855425"/>
        </a:xfr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rgbClr val="FFC000"/>
              </a:solidFill>
              <a:latin typeface="Calibri"/>
              <a:ea typeface="+mn-ea"/>
              <a:cs typeface="+mn-cs"/>
            </a:rPr>
            <a:t>Remind your student to monitor </a:t>
          </a:r>
          <a:r>
            <a:rPr lang="en-US" dirty="0" err="1">
              <a:solidFill>
                <a:srgbClr val="FFC000"/>
              </a:solidFill>
              <a:latin typeface="Calibri"/>
              <a:ea typeface="+mn-ea"/>
              <a:cs typeface="+mn-cs"/>
            </a:rPr>
            <a:t>myUMBC</a:t>
          </a:r>
          <a:r>
            <a:rPr lang="en-US" dirty="0">
              <a:solidFill>
                <a:srgbClr val="FFC000"/>
              </a:solidFill>
              <a:latin typeface="Calibri"/>
              <a:ea typeface="+mn-ea"/>
              <a:cs typeface="+mn-cs"/>
            </a:rPr>
            <a:t> for To Do’s and alerts</a:t>
          </a:r>
        </a:p>
      </dgm:t>
    </dgm:pt>
    <dgm:pt modelId="{DCE184EC-6EB8-4764-B8FE-BC0673D082C3}" type="parTrans" cxnId="{0F8BBE25-73D4-43E6-9E0F-CC976C563E38}">
      <dgm:prSet/>
      <dgm:spPr/>
      <dgm:t>
        <a:bodyPr/>
        <a:lstStyle/>
        <a:p>
          <a:endParaRPr lang="en-US"/>
        </a:p>
      </dgm:t>
    </dgm:pt>
    <dgm:pt modelId="{F53B6A14-0B92-4DFA-91A9-C03D442A701F}" type="sibTrans" cxnId="{0F8BBE25-73D4-43E6-9E0F-CC976C563E38}">
      <dgm:prSet/>
      <dgm:spPr/>
      <dgm:t>
        <a:bodyPr/>
        <a:lstStyle/>
        <a:p>
          <a:endParaRPr lang="en-US"/>
        </a:p>
      </dgm:t>
    </dgm:pt>
    <dgm:pt modelId="{4E88049D-42DF-4B61-9344-A8CA783F7621}" type="pres">
      <dgm:prSet presAssocID="{1F4F1D71-BC13-4684-B2AB-27CC8B8C9459}" presName="linearFlow" presStyleCnt="0">
        <dgm:presLayoutVars>
          <dgm:dir/>
          <dgm:resizeHandles val="exact"/>
        </dgm:presLayoutVars>
      </dgm:prSet>
      <dgm:spPr/>
    </dgm:pt>
    <dgm:pt modelId="{C77B64F1-9EFE-42F5-A63C-61D2EAA110AE}" type="pres">
      <dgm:prSet presAssocID="{CE2E1519-ABD9-46DF-B00F-85567AC85BD8}" presName="composite" presStyleCnt="0"/>
      <dgm:spPr/>
    </dgm:pt>
    <dgm:pt modelId="{9CB1B88F-ABA0-4237-A3D2-E4EED607E5A2}" type="pres">
      <dgm:prSet presAssocID="{CE2E1519-ABD9-46DF-B00F-85567AC85BD8}" presName="imgShp" presStyleLbl="fgImgPlace1" presStyleIdx="0" presStyleCnt="2"/>
      <dgm:spPr>
        <a:xfrm>
          <a:off x="1265798" y="263"/>
          <a:ext cx="855425" cy="8554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ysClr val="window" lastClr="FFFFFF">
              <a:hueOff val="0"/>
              <a:satOff val="0"/>
              <a:lumOff val="0"/>
              <a:alphaOff val="0"/>
            </a:sysClr>
          </a:solidFill>
          <a:prstDash val="solid"/>
        </a:ln>
        <a:effectLst/>
      </dgm:spPr>
    </dgm:pt>
    <dgm:pt modelId="{86F8074C-3E82-41ED-8F41-FEB4E01C159D}" type="pres">
      <dgm:prSet presAssocID="{CE2E1519-ABD9-46DF-B00F-85567AC85BD8}" presName="txShp" presStyleLbl="node1" presStyleIdx="0" presStyleCnt="2">
        <dgm:presLayoutVars>
          <dgm:bulletEnabled val="1"/>
        </dgm:presLayoutVars>
      </dgm:prSet>
      <dgm:spPr>
        <a:prstGeom prst="homePlate">
          <a:avLst/>
        </a:prstGeom>
      </dgm:spPr>
    </dgm:pt>
    <dgm:pt modelId="{8E83972B-9D44-4532-BB6D-458091824D6E}" type="pres">
      <dgm:prSet presAssocID="{46764497-49B5-4A13-ACCC-57B4A44ADA81}" presName="spacing" presStyleCnt="0"/>
      <dgm:spPr/>
    </dgm:pt>
    <dgm:pt modelId="{3F9E2FD9-EFF5-4387-8599-12B3301D73CB}" type="pres">
      <dgm:prSet presAssocID="{559B86C8-EB54-4E07-9EB4-E08876AEF575}" presName="composite" presStyleCnt="0"/>
      <dgm:spPr/>
    </dgm:pt>
    <dgm:pt modelId="{717FABF3-DD1E-440C-A101-B762D82DE5ED}" type="pres">
      <dgm:prSet presAssocID="{559B86C8-EB54-4E07-9EB4-E08876AEF575}" presName="imgShp" presStyleLbl="fgImgPlace1" presStyleIdx="1" presStyleCnt="2"/>
      <dgm:spPr>
        <a:xfrm>
          <a:off x="1265798" y="3332591"/>
          <a:ext cx="855425" cy="8554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ysClr val="window" lastClr="FFFFFF">
              <a:hueOff val="0"/>
              <a:satOff val="0"/>
              <a:lumOff val="0"/>
              <a:alphaOff val="0"/>
            </a:sysClr>
          </a:solidFill>
          <a:prstDash val="solid"/>
        </a:ln>
        <a:effectLst/>
      </dgm:spPr>
    </dgm:pt>
    <dgm:pt modelId="{AE8C79E7-43D3-4C5E-AEED-CDBC6D3C7304}" type="pres">
      <dgm:prSet presAssocID="{559B86C8-EB54-4E07-9EB4-E08876AEF575}" presName="txShp" presStyleLbl="node1" presStyleIdx="1" presStyleCnt="2">
        <dgm:presLayoutVars>
          <dgm:bulletEnabled val="1"/>
        </dgm:presLayoutVars>
      </dgm:prSet>
      <dgm:spPr>
        <a:prstGeom prst="homePlate">
          <a:avLst/>
        </a:prstGeom>
      </dgm:spPr>
    </dgm:pt>
  </dgm:ptLst>
  <dgm:cxnLst>
    <dgm:cxn modelId="{0E47EF18-CA3D-4E1D-8472-08FF31DDC327}" type="presOf" srcId="{CE2E1519-ABD9-46DF-B00F-85567AC85BD8}" destId="{86F8074C-3E82-41ED-8F41-FEB4E01C159D}" srcOrd="0" destOrd="0" presId="urn:microsoft.com/office/officeart/2005/8/layout/vList3"/>
    <dgm:cxn modelId="{0F8BBE25-73D4-43E6-9E0F-CC976C563E38}" srcId="{1F4F1D71-BC13-4684-B2AB-27CC8B8C9459}" destId="{559B86C8-EB54-4E07-9EB4-E08876AEF575}" srcOrd="1" destOrd="0" parTransId="{DCE184EC-6EB8-4764-B8FE-BC0673D082C3}" sibTransId="{F53B6A14-0B92-4DFA-91A9-C03D442A701F}"/>
    <dgm:cxn modelId="{7D78F84A-0FDC-481D-88DA-A0B815F0F077}" type="presOf" srcId="{559B86C8-EB54-4E07-9EB4-E08876AEF575}" destId="{AE8C79E7-43D3-4C5E-AEED-CDBC6D3C7304}" srcOrd="0" destOrd="0" presId="urn:microsoft.com/office/officeart/2005/8/layout/vList3"/>
    <dgm:cxn modelId="{42952378-A25E-41F7-9F3C-438EDDD71F36}" srcId="{1F4F1D71-BC13-4684-B2AB-27CC8B8C9459}" destId="{CE2E1519-ABD9-46DF-B00F-85567AC85BD8}" srcOrd="0" destOrd="0" parTransId="{C2339DC7-E53D-443A-8FC5-7D5E844C553A}" sibTransId="{46764497-49B5-4A13-ACCC-57B4A44ADA81}"/>
    <dgm:cxn modelId="{2F4FEDC0-ECF4-45A6-9DAD-3BE03DEACA78}" type="presOf" srcId="{1F4F1D71-BC13-4684-B2AB-27CC8B8C9459}" destId="{4E88049D-42DF-4B61-9344-A8CA783F7621}" srcOrd="0" destOrd="0" presId="urn:microsoft.com/office/officeart/2005/8/layout/vList3"/>
    <dgm:cxn modelId="{17EC6AB1-CD5D-456E-9CED-848E7B85D22F}" type="presParOf" srcId="{4E88049D-42DF-4B61-9344-A8CA783F7621}" destId="{C77B64F1-9EFE-42F5-A63C-61D2EAA110AE}" srcOrd="0" destOrd="0" presId="urn:microsoft.com/office/officeart/2005/8/layout/vList3"/>
    <dgm:cxn modelId="{391C5E2A-1CD4-44BE-B83F-E66D55B07188}" type="presParOf" srcId="{C77B64F1-9EFE-42F5-A63C-61D2EAA110AE}" destId="{9CB1B88F-ABA0-4237-A3D2-E4EED607E5A2}" srcOrd="0" destOrd="0" presId="urn:microsoft.com/office/officeart/2005/8/layout/vList3"/>
    <dgm:cxn modelId="{CED3FE74-D8FC-429C-8E17-945F55C393D5}" type="presParOf" srcId="{C77B64F1-9EFE-42F5-A63C-61D2EAA110AE}" destId="{86F8074C-3E82-41ED-8F41-FEB4E01C159D}" srcOrd="1" destOrd="0" presId="urn:microsoft.com/office/officeart/2005/8/layout/vList3"/>
    <dgm:cxn modelId="{BED34E56-D6E7-401F-B43F-3378167F2502}" type="presParOf" srcId="{4E88049D-42DF-4B61-9344-A8CA783F7621}" destId="{8E83972B-9D44-4532-BB6D-458091824D6E}" srcOrd="1" destOrd="0" presId="urn:microsoft.com/office/officeart/2005/8/layout/vList3"/>
    <dgm:cxn modelId="{92DC2497-A8C6-4091-9FE5-FF80A9C92E82}" type="presParOf" srcId="{4E88049D-42DF-4B61-9344-A8CA783F7621}" destId="{3F9E2FD9-EFF5-4387-8599-12B3301D73CB}" srcOrd="2" destOrd="0" presId="urn:microsoft.com/office/officeart/2005/8/layout/vList3"/>
    <dgm:cxn modelId="{3512FC3F-CE5D-42E8-8DB6-9858F66C7FDC}" type="presParOf" srcId="{3F9E2FD9-EFF5-4387-8599-12B3301D73CB}" destId="{717FABF3-DD1E-440C-A101-B762D82DE5ED}" srcOrd="0" destOrd="0" presId="urn:microsoft.com/office/officeart/2005/8/layout/vList3"/>
    <dgm:cxn modelId="{20B7FE82-FDD3-4077-A223-A59B6B209996}" type="presParOf" srcId="{3F9E2FD9-EFF5-4387-8599-12B3301D73CB}" destId="{AE8C79E7-43D3-4C5E-AEED-CDBC6D3C730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B806-09AE-4B1D-A10A-16EE2E055D7D}">
      <dsp:nvSpPr>
        <dsp:cNvPr id="0" name=""/>
        <dsp:cNvSpPr/>
      </dsp:nvSpPr>
      <dsp:spPr>
        <a:xfrm rot="10800000">
          <a:off x="1608625" y="1083"/>
          <a:ext cx="5630443" cy="761725"/>
        </a:xfrm>
        <a:prstGeom prst="homePlate">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rgbClr val="FFC000"/>
              </a:solidFill>
              <a:latin typeface="Calibri"/>
              <a:ea typeface="+mn-ea"/>
              <a:cs typeface="+mn-cs"/>
            </a:rPr>
            <a:t>Accept financial aid via “Financial Aid Inquiry” on </a:t>
          </a:r>
          <a:r>
            <a:rPr lang="en-US" sz="2100" kern="1200" dirty="0" err="1">
              <a:solidFill>
                <a:srgbClr val="FFC000"/>
              </a:solidFill>
              <a:latin typeface="Calibri"/>
              <a:ea typeface="+mn-ea"/>
              <a:cs typeface="+mn-cs"/>
            </a:rPr>
            <a:t>myUMBC</a:t>
          </a:r>
          <a:endParaRPr lang="en-US" sz="2100" kern="1200" dirty="0">
            <a:solidFill>
              <a:srgbClr val="FFC000"/>
            </a:solidFill>
            <a:latin typeface="Calibri"/>
            <a:ea typeface="+mn-ea"/>
            <a:cs typeface="+mn-cs"/>
          </a:endParaRPr>
        </a:p>
      </dsp:txBody>
      <dsp:txXfrm rot="10800000">
        <a:off x="1799056" y="1083"/>
        <a:ext cx="5440012" cy="761725"/>
      </dsp:txXfrm>
    </dsp:sp>
    <dsp:sp modelId="{03CB7910-5023-4D15-B5AA-939064C94929}">
      <dsp:nvSpPr>
        <dsp:cNvPr id="0" name=""/>
        <dsp:cNvSpPr/>
      </dsp:nvSpPr>
      <dsp:spPr>
        <a:xfrm>
          <a:off x="1227763" y="1083"/>
          <a:ext cx="761725" cy="761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CBA74-6CB4-4927-9FF2-DBBE37906608}">
      <dsp:nvSpPr>
        <dsp:cNvPr id="0" name=""/>
        <dsp:cNvSpPr/>
      </dsp:nvSpPr>
      <dsp:spPr>
        <a:xfrm rot="10800000">
          <a:off x="1608625" y="990190"/>
          <a:ext cx="5630443" cy="761725"/>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tx1"/>
              </a:solidFill>
              <a:latin typeface="Calibri"/>
              <a:ea typeface="+mn-ea"/>
              <a:cs typeface="+mn-cs"/>
            </a:rPr>
            <a:t>Complete MPN/Entrance Counseling for Federal Direct Student Loan(s)</a:t>
          </a:r>
        </a:p>
      </dsp:txBody>
      <dsp:txXfrm rot="10800000">
        <a:off x="1799056" y="990190"/>
        <a:ext cx="5440012" cy="761725"/>
      </dsp:txXfrm>
    </dsp:sp>
    <dsp:sp modelId="{02814843-ED36-4160-8339-3B0E24C5C04E}">
      <dsp:nvSpPr>
        <dsp:cNvPr id="0" name=""/>
        <dsp:cNvSpPr/>
      </dsp:nvSpPr>
      <dsp:spPr>
        <a:xfrm>
          <a:off x="1227763" y="990190"/>
          <a:ext cx="761725" cy="7617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1D8BF06-6CC4-4291-BF76-EC1B9A71B2FD}">
      <dsp:nvSpPr>
        <dsp:cNvPr id="0" name=""/>
        <dsp:cNvSpPr/>
      </dsp:nvSpPr>
      <dsp:spPr>
        <a:xfrm rot="10800000">
          <a:off x="1608625" y="1979296"/>
          <a:ext cx="5630443" cy="761725"/>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rgbClr val="FFC000"/>
              </a:solidFill>
              <a:latin typeface="Calibri"/>
              <a:ea typeface="+mn-ea"/>
              <a:cs typeface="+mn-cs"/>
            </a:rPr>
            <a:t>Complete (Parent PLUS/Alternative) loan requirements (optional)</a:t>
          </a:r>
          <a:r>
            <a:rPr lang="en-US" sz="2100" kern="1200" dirty="0">
              <a:solidFill>
                <a:sysClr val="windowText" lastClr="000000"/>
              </a:solidFill>
              <a:latin typeface="Calibri"/>
              <a:ea typeface="+mn-ea"/>
              <a:cs typeface="+mn-cs"/>
            </a:rPr>
            <a:t>)</a:t>
          </a:r>
        </a:p>
      </dsp:txBody>
      <dsp:txXfrm rot="10800000">
        <a:off x="1799056" y="1979296"/>
        <a:ext cx="5440012" cy="761725"/>
      </dsp:txXfrm>
    </dsp:sp>
    <dsp:sp modelId="{E32D4726-93BC-4CFB-AF2D-1E3BDB603669}">
      <dsp:nvSpPr>
        <dsp:cNvPr id="0" name=""/>
        <dsp:cNvSpPr/>
      </dsp:nvSpPr>
      <dsp:spPr>
        <a:xfrm>
          <a:off x="1227763" y="1979296"/>
          <a:ext cx="761725" cy="7617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AB4C1E4-E631-430E-BC3F-DEBE50A6AACE}">
      <dsp:nvSpPr>
        <dsp:cNvPr id="0" name=""/>
        <dsp:cNvSpPr/>
      </dsp:nvSpPr>
      <dsp:spPr>
        <a:xfrm rot="10800000">
          <a:off x="1608625" y="2968402"/>
          <a:ext cx="5630443" cy="761725"/>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ysClr val="windowText" lastClr="000000"/>
              </a:solidFill>
              <a:latin typeface="Calibri"/>
              <a:ea typeface="+mn-ea"/>
              <a:cs typeface="+mn-cs"/>
            </a:rPr>
            <a:t>Apply for Scholarships</a:t>
          </a:r>
        </a:p>
      </dsp:txBody>
      <dsp:txXfrm rot="10800000">
        <a:off x="1799056" y="2968402"/>
        <a:ext cx="5440012" cy="761725"/>
      </dsp:txXfrm>
    </dsp:sp>
    <dsp:sp modelId="{C9D7CFB2-C8FD-49A2-9B66-4EB7E0B219C6}">
      <dsp:nvSpPr>
        <dsp:cNvPr id="0" name=""/>
        <dsp:cNvSpPr/>
      </dsp:nvSpPr>
      <dsp:spPr>
        <a:xfrm>
          <a:off x="1227763" y="2968402"/>
          <a:ext cx="761725" cy="76172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144A82B-44C4-45D9-99D4-BDD6908CB50D}">
      <dsp:nvSpPr>
        <dsp:cNvPr id="0" name=""/>
        <dsp:cNvSpPr/>
      </dsp:nvSpPr>
      <dsp:spPr>
        <a:xfrm rot="10800000">
          <a:off x="1608625" y="3957509"/>
          <a:ext cx="5630443" cy="761725"/>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rgbClr val="FFC000"/>
              </a:solidFill>
              <a:latin typeface="Calibri"/>
              <a:ea typeface="+mn-ea"/>
              <a:cs typeface="+mn-cs"/>
            </a:rPr>
            <a:t>Sign up for the Fall 2023 Monthly Payment Plan</a:t>
          </a:r>
        </a:p>
      </dsp:txBody>
      <dsp:txXfrm rot="10800000">
        <a:off x="1799056" y="3957509"/>
        <a:ext cx="5440012" cy="761725"/>
      </dsp:txXfrm>
    </dsp:sp>
    <dsp:sp modelId="{7A81B986-BE2B-48C0-AA9D-0EEDDADF78E1}">
      <dsp:nvSpPr>
        <dsp:cNvPr id="0" name=""/>
        <dsp:cNvSpPr/>
      </dsp:nvSpPr>
      <dsp:spPr>
        <a:xfrm>
          <a:off x="1227763" y="3957509"/>
          <a:ext cx="761725" cy="76172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69937E5-FC48-44A3-87D9-1520C2F822AD}">
      <dsp:nvSpPr>
        <dsp:cNvPr id="0" name=""/>
        <dsp:cNvSpPr/>
      </dsp:nvSpPr>
      <dsp:spPr>
        <a:xfrm rot="10800000">
          <a:off x="1608625" y="4946615"/>
          <a:ext cx="5630443" cy="761725"/>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tx1"/>
              </a:solidFill>
              <a:latin typeface="Calibri"/>
              <a:ea typeface="+mn-ea"/>
              <a:cs typeface="+mn-cs"/>
            </a:rPr>
            <a:t>Use Cost Calculator to estimate charges</a:t>
          </a:r>
        </a:p>
      </dsp:txBody>
      <dsp:txXfrm rot="10800000">
        <a:off x="1799056" y="4946615"/>
        <a:ext cx="5440012" cy="761725"/>
      </dsp:txXfrm>
    </dsp:sp>
    <dsp:sp modelId="{4E23C951-5FC3-4A5F-8814-71EA3751640A}">
      <dsp:nvSpPr>
        <dsp:cNvPr id="0" name=""/>
        <dsp:cNvSpPr/>
      </dsp:nvSpPr>
      <dsp:spPr>
        <a:xfrm>
          <a:off x="1227763" y="4946615"/>
          <a:ext cx="761725" cy="76172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573B1-8869-425D-9FF6-421E398D0647}">
      <dsp:nvSpPr>
        <dsp:cNvPr id="0" name=""/>
        <dsp:cNvSpPr/>
      </dsp:nvSpPr>
      <dsp:spPr>
        <a:xfrm rot="10800000">
          <a:off x="2086869" y="1737"/>
          <a:ext cx="6042755" cy="2259289"/>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6284"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ysClr val="windowText" lastClr="000000"/>
              </a:solidFill>
              <a:latin typeface="Calibri"/>
              <a:ea typeface="+mn-ea"/>
              <a:cs typeface="+mn-cs"/>
            </a:rPr>
            <a:t>Initiate or submit Third Party Payment Information (tuition assistance, tuition remission, VA, 529)</a:t>
          </a:r>
        </a:p>
      </dsp:txBody>
      <dsp:txXfrm rot="10800000">
        <a:off x="2651691" y="1737"/>
        <a:ext cx="5477933" cy="2259289"/>
      </dsp:txXfrm>
    </dsp:sp>
    <dsp:sp modelId="{4B1259BD-4D7D-4BA2-BF06-645E770659F0}">
      <dsp:nvSpPr>
        <dsp:cNvPr id="0" name=""/>
        <dsp:cNvSpPr/>
      </dsp:nvSpPr>
      <dsp:spPr>
        <a:xfrm>
          <a:off x="842701" y="675"/>
          <a:ext cx="2259289" cy="22592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1062783-F264-4AC7-9A7A-0AC148F96A53}">
      <dsp:nvSpPr>
        <dsp:cNvPr id="0" name=""/>
        <dsp:cNvSpPr/>
      </dsp:nvSpPr>
      <dsp:spPr>
        <a:xfrm rot="10800000">
          <a:off x="2118775" y="2937178"/>
          <a:ext cx="6042755" cy="2259289"/>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6284"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rgbClr val="FFC000"/>
              </a:solidFill>
              <a:latin typeface="Calibri"/>
              <a:ea typeface="+mn-ea"/>
              <a:cs typeface="+mn-cs"/>
            </a:rPr>
            <a:t>Tuition charges can be viewed mid-July on Account Inquiry</a:t>
          </a:r>
        </a:p>
      </dsp:txBody>
      <dsp:txXfrm rot="10800000">
        <a:off x="2683597" y="2937178"/>
        <a:ext cx="5477933" cy="2259289"/>
      </dsp:txXfrm>
    </dsp:sp>
    <dsp:sp modelId="{D9875DF3-213C-4442-B8E3-FCDF19681197}">
      <dsp:nvSpPr>
        <dsp:cNvPr id="0" name=""/>
        <dsp:cNvSpPr/>
      </dsp:nvSpPr>
      <dsp:spPr>
        <a:xfrm>
          <a:off x="957225" y="2935441"/>
          <a:ext cx="2259289" cy="22592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074C-3E82-41ED-8F41-FEB4E01C159D}">
      <dsp:nvSpPr>
        <dsp:cNvPr id="0" name=""/>
        <dsp:cNvSpPr/>
      </dsp:nvSpPr>
      <dsp:spPr>
        <a:xfrm rot="10800000">
          <a:off x="2060041" y="208"/>
          <a:ext cx="6219800" cy="1973601"/>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303"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ysClr val="windowText" lastClr="000000"/>
              </a:solidFill>
              <a:latin typeface="Calibri"/>
              <a:ea typeface="+mn-ea"/>
              <a:cs typeface="+mn-cs"/>
            </a:rPr>
            <a:t>2024-2025 FAFSA will become available by January 1st at studentaid.gov/h/apply-for-aid/fafsa</a:t>
          </a:r>
          <a:r>
            <a:rPr lang="en-US" sz="3000" kern="1200" dirty="0">
              <a:solidFill>
                <a:sysClr val="window" lastClr="FFFFFF"/>
              </a:solidFill>
              <a:latin typeface="Calibri"/>
              <a:ea typeface="+mn-ea"/>
              <a:cs typeface="+mn-cs"/>
            </a:rPr>
            <a:t>	</a:t>
          </a:r>
        </a:p>
      </dsp:txBody>
      <dsp:txXfrm rot="10800000">
        <a:off x="2553441" y="208"/>
        <a:ext cx="5726400" cy="1973601"/>
      </dsp:txXfrm>
    </dsp:sp>
    <dsp:sp modelId="{9CB1B88F-ABA0-4237-A3D2-E4EED607E5A2}">
      <dsp:nvSpPr>
        <dsp:cNvPr id="0" name=""/>
        <dsp:cNvSpPr/>
      </dsp:nvSpPr>
      <dsp:spPr>
        <a:xfrm>
          <a:off x="1073241" y="208"/>
          <a:ext cx="1973601" cy="19736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E8C79E7-43D3-4C5E-AEED-CDBC6D3C7304}">
      <dsp:nvSpPr>
        <dsp:cNvPr id="0" name=""/>
        <dsp:cNvSpPr/>
      </dsp:nvSpPr>
      <dsp:spPr>
        <a:xfrm rot="10800000">
          <a:off x="2060041" y="2562944"/>
          <a:ext cx="6219800" cy="1973601"/>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303"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rgbClr val="FFC000"/>
              </a:solidFill>
              <a:latin typeface="Calibri"/>
              <a:ea typeface="+mn-ea"/>
              <a:cs typeface="+mn-cs"/>
            </a:rPr>
            <a:t>Remind your student to monitor </a:t>
          </a:r>
          <a:r>
            <a:rPr lang="en-US" sz="3000" kern="1200" dirty="0" err="1">
              <a:solidFill>
                <a:srgbClr val="FFC000"/>
              </a:solidFill>
              <a:latin typeface="Calibri"/>
              <a:ea typeface="+mn-ea"/>
              <a:cs typeface="+mn-cs"/>
            </a:rPr>
            <a:t>myUMBC</a:t>
          </a:r>
          <a:r>
            <a:rPr lang="en-US" sz="3000" kern="1200" dirty="0">
              <a:solidFill>
                <a:srgbClr val="FFC000"/>
              </a:solidFill>
              <a:latin typeface="Calibri"/>
              <a:ea typeface="+mn-ea"/>
              <a:cs typeface="+mn-cs"/>
            </a:rPr>
            <a:t> for To Do’s and alerts</a:t>
          </a:r>
        </a:p>
      </dsp:txBody>
      <dsp:txXfrm rot="10800000">
        <a:off x="2553441" y="2562944"/>
        <a:ext cx="5726400" cy="1973601"/>
      </dsp:txXfrm>
    </dsp:sp>
    <dsp:sp modelId="{717FABF3-DD1E-440C-A101-B762D82DE5ED}">
      <dsp:nvSpPr>
        <dsp:cNvPr id="0" name=""/>
        <dsp:cNvSpPr/>
      </dsp:nvSpPr>
      <dsp:spPr>
        <a:xfrm>
          <a:off x="1073241" y="2562944"/>
          <a:ext cx="1973601" cy="19736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BB359-EC95-442E-90EF-FA85084D7A2D}" type="datetimeFigureOut">
              <a:rPr lang="en-US" smtClean="0"/>
              <a:t>5/30/2023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E425F-DF13-4931-9B55-3E1B08FBF22A}" type="slidenum">
              <a:rPr lang="en-US" smtClean="0"/>
              <a:t>‹#›</a:t>
            </a:fld>
            <a:endParaRPr lang="en-US"/>
          </a:p>
        </p:txBody>
      </p:sp>
    </p:spTree>
    <p:extLst>
      <p:ext uri="{BB962C8B-B14F-4D97-AF65-F5344CB8AC3E}">
        <p14:creationId xmlns:p14="http://schemas.microsoft.com/office/powerpoint/2010/main" val="359577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 to program and names/titles of </a:t>
            </a:r>
            <a:r>
              <a:rPr lang="en-US">
                <a:cs typeface="Calibri"/>
              </a:rPr>
              <a:t>representatives</a:t>
            </a:r>
            <a:endParaRPr lang="en-US" dirty="0">
              <a:cs typeface="Calibri"/>
            </a:endParaRPr>
          </a:p>
        </p:txBody>
      </p:sp>
      <p:sp>
        <p:nvSpPr>
          <p:cNvPr id="4" name="Slide Number Placeholder 3"/>
          <p:cNvSpPr>
            <a:spLocks noGrp="1"/>
          </p:cNvSpPr>
          <p:nvPr>
            <p:ph type="sldNum" sz="quarter" idx="10"/>
          </p:nvPr>
        </p:nvSpPr>
        <p:spPr/>
        <p:txBody>
          <a:bodyPr/>
          <a:lstStyle/>
          <a:p>
            <a:fld id="{BFCE425F-DF13-4931-9B55-3E1B08FBF22A}" type="slidenum">
              <a:rPr lang="en-US" smtClean="0"/>
              <a:t>1</a:t>
            </a:fld>
            <a:endParaRPr lang="en-US"/>
          </a:p>
        </p:txBody>
      </p:sp>
    </p:spTree>
    <p:extLst>
      <p:ext uri="{BB962C8B-B14F-4D97-AF65-F5344CB8AC3E}">
        <p14:creationId xmlns:p14="http://schemas.microsoft.com/office/powerpoint/2010/main" val="14024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FinAid</a:t>
            </a:r>
            <a:r>
              <a:rPr lang="en-US" dirty="0">
                <a:cs typeface="Calibri"/>
              </a:rPr>
              <a:t> Rep</a:t>
            </a:r>
          </a:p>
          <a:p>
            <a:endParaRPr lang="en-US" dirty="0">
              <a:cs typeface="Calibri"/>
            </a:endParaRPr>
          </a:p>
          <a:p>
            <a:r>
              <a:rPr lang="en-US" dirty="0">
                <a:cs typeface="Calibri"/>
              </a:rPr>
              <a:t>Our website is a great resource for finding information on types of aid, timelines, and forms. The Cost tab houses our Cost Calculator tool that helps you estimate out of pocket expenses before charges are posted for your student!</a:t>
            </a:r>
          </a:p>
        </p:txBody>
      </p:sp>
      <p:sp>
        <p:nvSpPr>
          <p:cNvPr id="4" name="Slide Number Placeholder 3"/>
          <p:cNvSpPr>
            <a:spLocks noGrp="1"/>
          </p:cNvSpPr>
          <p:nvPr>
            <p:ph type="sldNum" sz="quarter" idx="10"/>
          </p:nvPr>
        </p:nvSpPr>
        <p:spPr/>
        <p:txBody>
          <a:bodyPr/>
          <a:lstStyle/>
          <a:p>
            <a:fld id="{BFCE425F-DF13-4931-9B55-3E1B08FBF22A}" type="slidenum">
              <a:rPr lang="en-US" smtClean="0"/>
              <a:t>10</a:t>
            </a:fld>
            <a:endParaRPr lang="en-US"/>
          </a:p>
        </p:txBody>
      </p:sp>
    </p:spTree>
    <p:extLst>
      <p:ext uri="{BB962C8B-B14F-4D97-AF65-F5344CB8AC3E}">
        <p14:creationId xmlns:p14="http://schemas.microsoft.com/office/powerpoint/2010/main" val="209774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 rep</a:t>
            </a:r>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11</a:t>
            </a:fld>
            <a:endParaRPr lang="en-US"/>
          </a:p>
        </p:txBody>
      </p:sp>
    </p:spTree>
    <p:extLst>
      <p:ext uri="{BB962C8B-B14F-4D97-AF65-F5344CB8AC3E}">
        <p14:creationId xmlns:p14="http://schemas.microsoft.com/office/powerpoint/2010/main" val="181111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 rep</a:t>
            </a:r>
          </a:p>
        </p:txBody>
      </p:sp>
      <p:sp>
        <p:nvSpPr>
          <p:cNvPr id="4" name="Slide Number Placeholder 3"/>
          <p:cNvSpPr>
            <a:spLocks noGrp="1"/>
          </p:cNvSpPr>
          <p:nvPr>
            <p:ph type="sldNum" sz="quarter" idx="5"/>
          </p:nvPr>
        </p:nvSpPr>
        <p:spPr/>
        <p:txBody>
          <a:bodyPr/>
          <a:lstStyle/>
          <a:p>
            <a:fld id="{BFCE425F-DF13-4931-9B55-3E1B08FBF22A}" type="slidenum">
              <a:rPr lang="en-US" smtClean="0"/>
              <a:t>12</a:t>
            </a:fld>
            <a:endParaRPr lang="en-US"/>
          </a:p>
        </p:txBody>
      </p:sp>
    </p:spTree>
    <p:extLst>
      <p:ext uri="{BB962C8B-B14F-4D97-AF65-F5344CB8AC3E}">
        <p14:creationId xmlns:p14="http://schemas.microsoft.com/office/powerpoint/2010/main" val="348547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FinAid</a:t>
            </a:r>
            <a:r>
              <a:rPr lang="en-US" dirty="0">
                <a:cs typeface="Calibri"/>
              </a:rPr>
              <a:t> rep first 4 bullets</a:t>
            </a:r>
          </a:p>
          <a:p>
            <a:endParaRPr lang="en-US" dirty="0">
              <a:cs typeface="Calibri"/>
            </a:endParaRPr>
          </a:p>
          <a:p>
            <a:r>
              <a:rPr lang="en-US" dirty="0">
                <a:cs typeface="Calibri"/>
              </a:rPr>
              <a:t>-Students who have a FAFSA on file should have an aid package. They can access this on </a:t>
            </a:r>
            <a:r>
              <a:rPr lang="en-US" dirty="0" err="1">
                <a:cs typeface="Calibri"/>
              </a:rPr>
              <a:t>myUMBC</a:t>
            </a:r>
            <a:r>
              <a:rPr lang="en-US" dirty="0">
                <a:cs typeface="Calibri"/>
              </a:rPr>
              <a:t> under their Financial Aid card or on the Financial Aid Inquiry. </a:t>
            </a:r>
          </a:p>
          <a:p>
            <a:r>
              <a:rPr lang="en-US" dirty="0">
                <a:cs typeface="Calibri"/>
              </a:rPr>
              <a:t>-If your student is taking out Federal loans, they will need to complete the MPN (Master Promissory Note) and Entrance Counseling at studentaid.gov. This is required for all new borrowers. </a:t>
            </a:r>
          </a:p>
          <a:p>
            <a:r>
              <a:rPr lang="en-US" dirty="0">
                <a:cs typeface="Calibri"/>
              </a:rPr>
              <a:t>-If you intend to take out additional loans beyond the Federal loans offered to the student such as Parent PLUS and alternative/private loans, we encourage you to complete this as soon as possible. </a:t>
            </a:r>
          </a:p>
          <a:p>
            <a:r>
              <a:rPr lang="en-US" dirty="0">
                <a:cs typeface="Calibri"/>
              </a:rPr>
              <a:t>-If your student is receiving any scholarships from outside sources, report these to UMBC with the scholarship notification form. Students can apply for scholarship opportunities with Scholarship Retriever as well. </a:t>
            </a:r>
          </a:p>
          <a:p>
            <a:endParaRPr lang="en-US" dirty="0">
              <a:cs typeface="Calibri"/>
            </a:endParaRPr>
          </a:p>
          <a:p>
            <a:r>
              <a:rPr lang="en-US" dirty="0">
                <a:cs typeface="Calibri"/>
              </a:rPr>
              <a:t>SBS rep: </a:t>
            </a:r>
          </a:p>
          <a:p>
            <a:r>
              <a:rPr lang="en-US" dirty="0">
                <a:cs typeface="Calibri"/>
              </a:rPr>
              <a:t>-Sign Up for Monthly Payment Plans (billing and </a:t>
            </a:r>
            <a:r>
              <a:rPr lang="en-US" dirty="0" err="1">
                <a:cs typeface="Calibri"/>
              </a:rPr>
              <a:t>mpp</a:t>
            </a:r>
            <a:r>
              <a:rPr lang="en-US" dirty="0">
                <a:cs typeface="Calibri"/>
              </a:rPr>
              <a:t> schedule on next slide)</a:t>
            </a:r>
          </a:p>
          <a:p>
            <a:r>
              <a:rPr lang="en-US" dirty="0">
                <a:cs typeface="Calibri"/>
              </a:rPr>
              <a:t>-Use Cost Calculator to estimate charges and sign up for a MPP</a:t>
            </a:r>
          </a:p>
        </p:txBody>
      </p:sp>
      <p:sp>
        <p:nvSpPr>
          <p:cNvPr id="4" name="Slide Number Placeholder 3"/>
          <p:cNvSpPr>
            <a:spLocks noGrp="1"/>
          </p:cNvSpPr>
          <p:nvPr>
            <p:ph type="sldNum" sz="quarter" idx="5"/>
          </p:nvPr>
        </p:nvSpPr>
        <p:spPr/>
        <p:txBody>
          <a:bodyPr/>
          <a:lstStyle/>
          <a:p>
            <a:fld id="{BFCE425F-DF13-4931-9B55-3E1B08FBF22A}" type="slidenum">
              <a:rPr lang="en-US" smtClean="0"/>
              <a:t>13</a:t>
            </a:fld>
            <a:endParaRPr lang="en-US"/>
          </a:p>
        </p:txBody>
      </p:sp>
    </p:spTree>
    <p:extLst>
      <p:ext uri="{BB962C8B-B14F-4D97-AF65-F5344CB8AC3E}">
        <p14:creationId xmlns:p14="http://schemas.microsoft.com/office/powerpoint/2010/main" val="208429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 rep</a:t>
            </a:r>
          </a:p>
        </p:txBody>
      </p:sp>
      <p:sp>
        <p:nvSpPr>
          <p:cNvPr id="4" name="Slide Number Placeholder 3"/>
          <p:cNvSpPr>
            <a:spLocks noGrp="1"/>
          </p:cNvSpPr>
          <p:nvPr>
            <p:ph type="sldNum" sz="quarter" idx="5"/>
          </p:nvPr>
        </p:nvSpPr>
        <p:spPr/>
        <p:txBody>
          <a:bodyPr/>
          <a:lstStyle/>
          <a:p>
            <a:fld id="{BFCE425F-DF13-4931-9B55-3E1B08FBF22A}" type="slidenum">
              <a:rPr lang="en-US" smtClean="0"/>
              <a:t>14</a:t>
            </a:fld>
            <a:endParaRPr lang="en-US"/>
          </a:p>
        </p:txBody>
      </p:sp>
    </p:spTree>
    <p:extLst>
      <p:ext uri="{BB962C8B-B14F-4D97-AF65-F5344CB8AC3E}">
        <p14:creationId xmlns:p14="http://schemas.microsoft.com/office/powerpoint/2010/main" val="6720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FinAid</a:t>
            </a:r>
            <a:r>
              <a:rPr lang="en-US">
                <a:cs typeface="Calibri"/>
              </a:rPr>
              <a:t> rep</a:t>
            </a:r>
          </a:p>
          <a:p>
            <a:endParaRPr lang="en-US" dirty="0">
              <a:cs typeface="Calibri"/>
            </a:endParaRPr>
          </a:p>
          <a:p>
            <a:r>
              <a:rPr lang="en-US" dirty="0">
                <a:cs typeface="Calibri"/>
              </a:rPr>
              <a:t>Aid begins disbursing for students who are enrolled full time (12 or more credits) as early as August 21st. Students who are enrolled part time (less than 12 credits) will have aid begin disbursing as of September 19th. </a:t>
            </a:r>
          </a:p>
          <a:p>
            <a:endParaRPr lang="en-US" dirty="0">
              <a:cs typeface="Calibri"/>
            </a:endParaRPr>
          </a:p>
          <a:p>
            <a:r>
              <a:rPr lang="en-US" dirty="0">
                <a:cs typeface="Calibri"/>
              </a:rPr>
              <a:t>The first disbursement date is </a:t>
            </a:r>
            <a:r>
              <a:rPr lang="en-US" i="1" dirty="0">
                <a:cs typeface="Calibri"/>
              </a:rPr>
              <a:t>after</a:t>
            </a:r>
            <a:r>
              <a:rPr lang="en-US" dirty="0">
                <a:cs typeface="Calibri"/>
              </a:rPr>
              <a:t> the billing due date for Fall 2023, however, students </a:t>
            </a:r>
            <a:r>
              <a:rPr lang="en-US" b="1" dirty="0">
                <a:cs typeface="Calibri"/>
              </a:rPr>
              <a:t>will not</a:t>
            </a:r>
            <a:r>
              <a:rPr lang="en-US" dirty="0">
                <a:cs typeface="Calibri"/>
              </a:rPr>
              <a:t> receive late fees if their pending financial aid equals or exceeds the balance due. </a:t>
            </a:r>
          </a:p>
        </p:txBody>
      </p:sp>
      <p:sp>
        <p:nvSpPr>
          <p:cNvPr id="4" name="Slide Number Placeholder 3"/>
          <p:cNvSpPr>
            <a:spLocks noGrp="1"/>
          </p:cNvSpPr>
          <p:nvPr>
            <p:ph type="sldNum" sz="quarter" idx="5"/>
          </p:nvPr>
        </p:nvSpPr>
        <p:spPr/>
        <p:txBody>
          <a:bodyPr/>
          <a:lstStyle/>
          <a:p>
            <a:fld id="{BFCE425F-DF13-4931-9B55-3E1B08FBF22A}" type="slidenum">
              <a:rPr lang="en-US" smtClean="0"/>
              <a:t>15</a:t>
            </a:fld>
            <a:endParaRPr lang="en-US"/>
          </a:p>
        </p:txBody>
      </p:sp>
    </p:spTree>
    <p:extLst>
      <p:ext uri="{BB962C8B-B14F-4D97-AF65-F5344CB8AC3E}">
        <p14:creationId xmlns:p14="http://schemas.microsoft.com/office/powerpoint/2010/main" val="307805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16</a:t>
            </a:fld>
            <a:endParaRPr lang="en-US"/>
          </a:p>
        </p:txBody>
      </p:sp>
    </p:spTree>
    <p:extLst>
      <p:ext uri="{BB962C8B-B14F-4D97-AF65-F5344CB8AC3E}">
        <p14:creationId xmlns:p14="http://schemas.microsoft.com/office/powerpoint/2010/main" val="87661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Financial Aid Rep</a:t>
            </a:r>
          </a:p>
        </p:txBody>
      </p:sp>
      <p:sp>
        <p:nvSpPr>
          <p:cNvPr id="4" name="Slide Number Placeholder 3"/>
          <p:cNvSpPr>
            <a:spLocks noGrp="1"/>
          </p:cNvSpPr>
          <p:nvPr>
            <p:ph type="sldNum" sz="quarter" idx="5"/>
          </p:nvPr>
        </p:nvSpPr>
        <p:spPr/>
        <p:txBody>
          <a:bodyPr/>
          <a:lstStyle/>
          <a:p>
            <a:fld id="{BFCE425F-DF13-4931-9B55-3E1B08FBF22A}" type="slidenum">
              <a:rPr lang="en-US" smtClean="0"/>
              <a:t>17</a:t>
            </a:fld>
            <a:endParaRPr lang="en-US"/>
          </a:p>
        </p:txBody>
      </p:sp>
    </p:spTree>
    <p:extLst>
      <p:ext uri="{BB962C8B-B14F-4D97-AF65-F5344CB8AC3E}">
        <p14:creationId xmlns:p14="http://schemas.microsoft.com/office/powerpoint/2010/main" val="4262178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 rep</a:t>
            </a:r>
          </a:p>
        </p:txBody>
      </p:sp>
      <p:sp>
        <p:nvSpPr>
          <p:cNvPr id="4" name="Slide Number Placeholder 3"/>
          <p:cNvSpPr>
            <a:spLocks noGrp="1"/>
          </p:cNvSpPr>
          <p:nvPr>
            <p:ph type="sldNum" sz="quarter" idx="5"/>
          </p:nvPr>
        </p:nvSpPr>
        <p:spPr/>
        <p:txBody>
          <a:bodyPr/>
          <a:lstStyle/>
          <a:p>
            <a:fld id="{BFCE425F-DF13-4931-9B55-3E1B08FBF22A}" type="slidenum">
              <a:rPr lang="en-US" smtClean="0"/>
              <a:t>18</a:t>
            </a:fld>
            <a:endParaRPr lang="en-US"/>
          </a:p>
        </p:txBody>
      </p:sp>
    </p:spTree>
    <p:extLst>
      <p:ext uri="{BB962C8B-B14F-4D97-AF65-F5344CB8AC3E}">
        <p14:creationId xmlns:p14="http://schemas.microsoft.com/office/powerpoint/2010/main" val="491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FAFSA page? </a:t>
            </a:r>
          </a:p>
          <a:p>
            <a:endParaRPr lang="en-US"/>
          </a:p>
          <a:p>
            <a:r>
              <a:rPr lang="en-US"/>
              <a:t>Reminder that next semester registration opens shortly and they will want to make sure accts are in good standing</a:t>
            </a:r>
          </a:p>
          <a:p>
            <a:endParaRPr lang="en-US"/>
          </a:p>
          <a:p>
            <a:r>
              <a:rPr lang="en-US"/>
              <a:t>*  Info about Managing my student acct page? </a:t>
            </a:r>
          </a:p>
        </p:txBody>
      </p:sp>
      <p:sp>
        <p:nvSpPr>
          <p:cNvPr id="4" name="Slide Number Placeholder 3"/>
          <p:cNvSpPr>
            <a:spLocks noGrp="1"/>
          </p:cNvSpPr>
          <p:nvPr>
            <p:ph type="sldNum" sz="quarter" idx="5"/>
          </p:nvPr>
        </p:nvSpPr>
        <p:spPr/>
        <p:txBody>
          <a:bodyPr/>
          <a:lstStyle/>
          <a:p>
            <a:fld id="{BFCE425F-DF13-4931-9B55-3E1B08FBF22A}" type="slidenum">
              <a:rPr lang="en-US" smtClean="0"/>
              <a:t>19</a:t>
            </a:fld>
            <a:endParaRPr lang="en-US"/>
          </a:p>
        </p:txBody>
      </p:sp>
    </p:spTree>
    <p:extLst>
      <p:ext uri="{BB962C8B-B14F-4D97-AF65-F5344CB8AC3E}">
        <p14:creationId xmlns:p14="http://schemas.microsoft.com/office/powerpoint/2010/main" val="202161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OFAS rep</a:t>
            </a:r>
          </a:p>
          <a:p>
            <a:endParaRPr lang="en-US" dirty="0"/>
          </a:p>
          <a:p>
            <a:r>
              <a:rPr lang="en-US" dirty="0" err="1"/>
              <a:t>FinancialSmarts</a:t>
            </a:r>
            <a:r>
              <a:rPr lang="en-US" dirty="0"/>
              <a:t> helps provide students with the tools they need to make informed financial decisions. From skills like budgeting, saving, investing, and taxes to life goals like auto loans, home ownership or retirement, </a:t>
            </a:r>
            <a:r>
              <a:rPr lang="en-US" dirty="0" err="1"/>
              <a:t>FinancialSmarts</a:t>
            </a:r>
            <a:r>
              <a:rPr lang="en-US" dirty="0"/>
              <a:t> can help your student with life-long financial success. </a:t>
            </a:r>
            <a:endParaRPr lang="en-US">
              <a:cs typeface="Calibri"/>
            </a:endParaRPr>
          </a:p>
          <a:p>
            <a:endParaRPr lang="en-US" dirty="0"/>
          </a:p>
          <a:p>
            <a:r>
              <a:rPr lang="en-US" dirty="0"/>
              <a:t>You can partner with your student to help them understand and successfully navigate finances here at UMBC and beyond.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2</a:t>
            </a:fld>
            <a:endParaRPr lang="en-US"/>
          </a:p>
        </p:txBody>
      </p:sp>
    </p:spTree>
    <p:extLst>
      <p:ext uri="{BB962C8B-B14F-4D97-AF65-F5344CB8AC3E}">
        <p14:creationId xmlns:p14="http://schemas.microsoft.com/office/powerpoint/2010/main" val="307334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OFAS rep</a:t>
            </a:r>
          </a:p>
          <a:p>
            <a:endParaRPr lang="en-US" dirty="0">
              <a:cs typeface="Calibri"/>
            </a:endParaRPr>
          </a:p>
          <a:p>
            <a:r>
              <a:rPr lang="en-US" dirty="0"/>
              <a:t> </a:t>
            </a:r>
            <a:r>
              <a:rPr lang="en-US" dirty="0" err="1"/>
              <a:t>CashCourse</a:t>
            </a:r>
            <a:r>
              <a:rPr lang="en-US" dirty="0"/>
              <a:t> is a free self-paced program students can complete via </a:t>
            </a:r>
            <a:r>
              <a:rPr lang="en-US" dirty="0" err="1"/>
              <a:t>BlackBoard</a:t>
            </a:r>
            <a:r>
              <a:rPr lang="en-US" dirty="0"/>
              <a:t>. It includes presentations, informational guides, games, and how-</a:t>
            </a:r>
            <a:r>
              <a:rPr lang="en-US" dirty="0" err="1"/>
              <a:t>tos</a:t>
            </a:r>
            <a:r>
              <a:rPr lang="en-US" dirty="0"/>
              <a:t> on everything from bank accounts to investing. Students who complete all course modules by September 15 are entered to win a $500 scholarship! Students who complete two modules are entered to win $300, and students who complete one module are entered to win $100. All prizes are delivered to students as scholarships.</a:t>
            </a:r>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3</a:t>
            </a:fld>
            <a:endParaRPr lang="en-US"/>
          </a:p>
        </p:txBody>
      </p:sp>
    </p:spTree>
    <p:extLst>
      <p:ext uri="{BB962C8B-B14F-4D97-AF65-F5344CB8AC3E}">
        <p14:creationId xmlns:p14="http://schemas.microsoft.com/office/powerpoint/2010/main" val="395736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OFAS rep</a:t>
            </a:r>
          </a:p>
          <a:p>
            <a:endParaRPr lang="en-US" dirty="0"/>
          </a:p>
          <a:p>
            <a:pPr algn="l"/>
            <a:r>
              <a:rPr lang="en-US" b="0" i="0" dirty="0">
                <a:solidFill>
                  <a:srgbClr val="000000"/>
                </a:solidFill>
                <a:effectLst/>
                <a:latin typeface="Inter var"/>
              </a:rPr>
              <a:t>The benefits of Finish 15 are far reaching. By staying on track and completing your degree on time, you:</a:t>
            </a:r>
            <a:endParaRPr lang="en-US" dirty="0"/>
          </a:p>
          <a:p>
            <a:pPr algn="l">
              <a:buFont typeface="Arial" panose="020B0604020202020204" pitchFamily="34" charset="0"/>
              <a:buChar char="•"/>
            </a:pPr>
            <a:r>
              <a:rPr lang="en-US" b="0" i="0" dirty="0">
                <a:solidFill>
                  <a:srgbClr val="000000"/>
                </a:solidFill>
                <a:effectLst/>
                <a:latin typeface="Inter var"/>
              </a:rPr>
              <a:t>Lower your overall tuition/educational expenses.</a:t>
            </a:r>
          </a:p>
          <a:p>
            <a:pPr algn="l">
              <a:buFont typeface="Arial" panose="020B0604020202020204" pitchFamily="34" charset="0"/>
              <a:buChar char="•"/>
            </a:pPr>
            <a:r>
              <a:rPr lang="en-US" b="0" i="0" dirty="0">
                <a:solidFill>
                  <a:srgbClr val="000000"/>
                </a:solidFill>
                <a:effectLst/>
                <a:latin typeface="Inter var"/>
              </a:rPr>
              <a:t>Lower your student loan debt.</a:t>
            </a:r>
          </a:p>
          <a:p>
            <a:pPr algn="l">
              <a:buFont typeface="Arial" panose="020B0604020202020204" pitchFamily="34" charset="0"/>
              <a:buChar char="•"/>
            </a:pPr>
            <a:r>
              <a:rPr lang="en-US" b="0" i="0" dirty="0">
                <a:solidFill>
                  <a:srgbClr val="000000"/>
                </a:solidFill>
                <a:effectLst/>
                <a:latin typeface="Inter var"/>
              </a:rPr>
              <a:t>Maximize your financial aid by meeting state scholarship and other financial aid degree progress requirements.</a:t>
            </a:r>
          </a:p>
          <a:p>
            <a:pPr algn="l">
              <a:buFont typeface="Arial" panose="020B0604020202020204" pitchFamily="34" charset="0"/>
              <a:buChar char="•"/>
            </a:pPr>
            <a:r>
              <a:rPr lang="en-US" b="0" i="0" dirty="0">
                <a:solidFill>
                  <a:srgbClr val="000000"/>
                </a:solidFill>
                <a:effectLst/>
                <a:latin typeface="Inter var"/>
              </a:rPr>
              <a:t>Fast-track your path to employment/graduate school.</a:t>
            </a:r>
          </a:p>
          <a:p>
            <a:pPr algn="l">
              <a:buFont typeface="Arial" panose="020B0604020202020204" pitchFamily="34" charset="0"/>
              <a:buChar char="•"/>
            </a:pPr>
            <a:r>
              <a:rPr lang="en-US" b="0" i="0" dirty="0">
                <a:solidFill>
                  <a:srgbClr val="000000"/>
                </a:solidFill>
                <a:effectLst/>
                <a:latin typeface="Inter var"/>
              </a:rPr>
              <a:t>Establish early earnings &amp; savings as opposed to paying tuition.</a:t>
            </a:r>
          </a:p>
          <a:p>
            <a:endParaRPr lang="en-US"/>
          </a:p>
        </p:txBody>
      </p:sp>
      <p:sp>
        <p:nvSpPr>
          <p:cNvPr id="4" name="Slide Number Placeholder 3"/>
          <p:cNvSpPr>
            <a:spLocks noGrp="1"/>
          </p:cNvSpPr>
          <p:nvPr>
            <p:ph type="sldNum" sz="quarter" idx="5"/>
          </p:nvPr>
        </p:nvSpPr>
        <p:spPr/>
        <p:txBody>
          <a:bodyPr/>
          <a:lstStyle/>
          <a:p>
            <a:fld id="{BFCE425F-DF13-4931-9B55-3E1B08FBF22A}" type="slidenum">
              <a:rPr lang="en-US" smtClean="0"/>
              <a:t>4</a:t>
            </a:fld>
            <a:endParaRPr lang="en-US"/>
          </a:p>
        </p:txBody>
      </p:sp>
    </p:spTree>
    <p:extLst>
      <p:ext uri="{BB962C8B-B14F-4D97-AF65-F5344CB8AC3E}">
        <p14:creationId xmlns:p14="http://schemas.microsoft.com/office/powerpoint/2010/main" val="33762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 rep</a:t>
            </a:r>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5</a:t>
            </a:fld>
            <a:endParaRPr lang="en-US"/>
          </a:p>
        </p:txBody>
      </p:sp>
    </p:spTree>
    <p:extLst>
      <p:ext uri="{BB962C8B-B14F-4D97-AF65-F5344CB8AC3E}">
        <p14:creationId xmlns:p14="http://schemas.microsoft.com/office/powerpoint/2010/main" val="4016314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SBS rep</a:t>
            </a:r>
          </a:p>
        </p:txBody>
      </p:sp>
      <p:sp>
        <p:nvSpPr>
          <p:cNvPr id="4" name="Slide Number Placeholder 3"/>
          <p:cNvSpPr>
            <a:spLocks noGrp="1"/>
          </p:cNvSpPr>
          <p:nvPr>
            <p:ph type="sldNum" sz="quarter" idx="5"/>
          </p:nvPr>
        </p:nvSpPr>
        <p:spPr/>
        <p:txBody>
          <a:bodyPr/>
          <a:lstStyle/>
          <a:p>
            <a:fld id="{BFCE425F-DF13-4931-9B55-3E1B08FBF22A}" type="slidenum">
              <a:rPr lang="en-US" smtClean="0"/>
              <a:t>6</a:t>
            </a:fld>
            <a:endParaRPr lang="en-US"/>
          </a:p>
        </p:txBody>
      </p:sp>
    </p:spTree>
    <p:extLst>
      <p:ext uri="{BB962C8B-B14F-4D97-AF65-F5344CB8AC3E}">
        <p14:creationId xmlns:p14="http://schemas.microsoft.com/office/powerpoint/2010/main" val="157077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 rep</a:t>
            </a:r>
          </a:p>
        </p:txBody>
      </p:sp>
      <p:sp>
        <p:nvSpPr>
          <p:cNvPr id="4" name="Slide Number Placeholder 3"/>
          <p:cNvSpPr>
            <a:spLocks noGrp="1"/>
          </p:cNvSpPr>
          <p:nvPr>
            <p:ph type="sldNum" sz="quarter" idx="5"/>
          </p:nvPr>
        </p:nvSpPr>
        <p:spPr/>
        <p:txBody>
          <a:bodyPr/>
          <a:lstStyle/>
          <a:p>
            <a:fld id="{BFCE425F-DF13-4931-9B55-3E1B08FBF22A}" type="slidenum">
              <a:rPr lang="en-US" smtClean="0"/>
              <a:t>7</a:t>
            </a:fld>
            <a:endParaRPr lang="en-US"/>
          </a:p>
        </p:txBody>
      </p:sp>
    </p:spTree>
    <p:extLst>
      <p:ext uri="{BB962C8B-B14F-4D97-AF65-F5344CB8AC3E}">
        <p14:creationId xmlns:p14="http://schemas.microsoft.com/office/powerpoint/2010/main" val="210563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FinAid</a:t>
            </a:r>
            <a:r>
              <a:rPr lang="en-US" dirty="0">
                <a:cs typeface="Calibri"/>
              </a:rPr>
              <a:t> rep</a:t>
            </a:r>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8</a:t>
            </a:fld>
            <a:endParaRPr lang="en-US"/>
          </a:p>
        </p:txBody>
      </p:sp>
    </p:spTree>
    <p:extLst>
      <p:ext uri="{BB962C8B-B14F-4D97-AF65-F5344CB8AC3E}">
        <p14:creationId xmlns:p14="http://schemas.microsoft.com/office/powerpoint/2010/main" val="196958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is open Monday-Friday from 8:30am-4:30pm and is comprised of three separate units: Merit Scholarships, Financial Smarts, and Financial Aid. </a:t>
            </a:r>
          </a:p>
          <a:p>
            <a:r>
              <a:rPr lang="en-US" dirty="0"/>
              <a:t>Students are assigned financial aid counselors based on the first letter of their last name. Contact information for our offices and information on students counselors can be found on our contact page. </a:t>
            </a:r>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9</a:t>
            </a:fld>
            <a:endParaRPr lang="en-US"/>
          </a:p>
        </p:txBody>
      </p:sp>
    </p:spTree>
    <p:extLst>
      <p:ext uri="{BB962C8B-B14F-4D97-AF65-F5344CB8AC3E}">
        <p14:creationId xmlns:p14="http://schemas.microsoft.com/office/powerpoint/2010/main" val="404667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9229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42422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03717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6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340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248766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76890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54854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136425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68056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5/30/2023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12344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224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423882"/>
            <a:ext cx="8229600" cy="3702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49250" y="1"/>
            <a:ext cx="8794750" cy="823913"/>
          </a:xfrm>
          <a:prstGeom prst="rect">
            <a:avLst/>
          </a:prstGeom>
          <a:gradFill flip="none" rotWithShape="1">
            <a:gsLst>
              <a:gs pos="100000">
                <a:srgbClr val="FEB710"/>
              </a:gs>
              <a:gs pos="16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UMBC-orientation-text-version.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8588" y="119064"/>
            <a:ext cx="1592262" cy="66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0" y="6640513"/>
            <a:ext cx="9144000" cy="217487"/>
          </a:xfrm>
          <a:prstGeom prst="rect">
            <a:avLst/>
          </a:prstGeom>
          <a:gradFill flip="none" rotWithShape="1">
            <a:gsLst>
              <a:gs pos="0">
                <a:schemeClr val="tx1"/>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40546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59005"/>
            <a:ext cx="9143999" cy="1754326"/>
          </a:xfrm>
          <a:prstGeom prst="rect">
            <a:avLst/>
          </a:prstGeom>
          <a:noFill/>
        </p:spPr>
        <p:txBody>
          <a:bodyPr wrap="square" rtlCol="0">
            <a:spAutoFit/>
          </a:bodyPr>
          <a:lstStyle/>
          <a:p>
            <a:pPr algn="ctr"/>
            <a:r>
              <a:rPr lang="en-US" altLang="en-US" sz="5400" b="1">
                <a:solidFill>
                  <a:prstClr val="black"/>
                </a:solidFill>
                <a:ea typeface="ＭＳ Ｐゴシック" charset="-128"/>
                <a:cs typeface="+mj-cs"/>
              </a:rPr>
              <a:t>Financing Your Student’s Education</a:t>
            </a:r>
            <a:endParaRPr lang="en-US"/>
          </a:p>
        </p:txBody>
      </p:sp>
      <p:sp>
        <p:nvSpPr>
          <p:cNvPr id="6" name="TextBox 5"/>
          <p:cNvSpPr txBox="1"/>
          <p:nvPr/>
        </p:nvSpPr>
        <p:spPr>
          <a:xfrm>
            <a:off x="-1" y="3175174"/>
            <a:ext cx="9144000" cy="1766637"/>
          </a:xfrm>
          <a:prstGeom prst="rect">
            <a:avLst/>
          </a:prstGeom>
          <a:noFill/>
        </p:spPr>
        <p:txBody>
          <a:bodyPr wrap="square" rtlCol="0">
            <a:spAutoFit/>
          </a:bodyPr>
          <a:lstStyle/>
          <a:p>
            <a:pPr lvl="0" algn="ctr">
              <a:spcBef>
                <a:spcPct val="20000"/>
              </a:spcBef>
              <a:defRPr/>
            </a:pPr>
            <a:r>
              <a:rPr lang="en-US" sz="3200" b="1">
                <a:solidFill>
                  <a:prstClr val="black"/>
                </a:solidFill>
                <a:ea typeface="ＭＳ Ｐゴシック" charset="-128"/>
              </a:rPr>
              <a:t>Presented by:</a:t>
            </a:r>
          </a:p>
          <a:p>
            <a:pPr lvl="0" algn="ctr">
              <a:spcBef>
                <a:spcPct val="20000"/>
              </a:spcBef>
              <a:defRPr/>
            </a:pPr>
            <a:r>
              <a:rPr lang="en-US" sz="3200" b="1">
                <a:solidFill>
                  <a:prstClr val="black"/>
                </a:solidFill>
                <a:ea typeface="ＭＳ Ｐゴシック" charset="-128"/>
              </a:rPr>
              <a:t>Student Business Services &amp; </a:t>
            </a:r>
          </a:p>
          <a:p>
            <a:pPr lvl="0" algn="ctr">
              <a:spcBef>
                <a:spcPct val="20000"/>
              </a:spcBef>
              <a:defRPr/>
            </a:pPr>
            <a:r>
              <a:rPr lang="en-US" sz="3200" b="1">
                <a:solidFill>
                  <a:prstClr val="black"/>
                </a:solidFill>
                <a:ea typeface="ＭＳ Ｐゴシック" charset="-128"/>
              </a:rPr>
              <a:t>The Office of Financial Aid &amp; Scholarships </a:t>
            </a:r>
          </a:p>
        </p:txBody>
      </p:sp>
    </p:spTree>
    <p:extLst>
      <p:ext uri="{BB962C8B-B14F-4D97-AF65-F5344CB8AC3E}">
        <p14:creationId xmlns:p14="http://schemas.microsoft.com/office/powerpoint/2010/main" val="58810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9727" y="5943600"/>
            <a:ext cx="6321793" cy="400110"/>
          </a:xfrm>
          <a:prstGeom prst="rect">
            <a:avLst/>
          </a:prstGeom>
          <a:noFill/>
        </p:spPr>
        <p:txBody>
          <a:bodyPr wrap="square" rtlCol="0">
            <a:spAutoFit/>
          </a:bodyPr>
          <a:lstStyle/>
          <a:p>
            <a:pPr lvl="0" algn="ctr">
              <a:spcBef>
                <a:spcPct val="20000"/>
              </a:spcBef>
              <a:defRPr/>
            </a:pPr>
            <a:r>
              <a:rPr lang="en-US" sz="2000">
                <a:solidFill>
                  <a:prstClr val="black"/>
                </a:solidFill>
                <a:ea typeface="ＭＳ Ｐゴシック" charset="-128"/>
              </a:rPr>
              <a:t>financialaid.umbc.edu</a:t>
            </a:r>
          </a:p>
        </p:txBody>
      </p:sp>
      <p:pic>
        <p:nvPicPr>
          <p:cNvPr id="9" name="Picture 8" descr="OFAS homepage Qr code&#10;&#10;Description automatically generated">
            <a:extLst>
              <a:ext uri="{FF2B5EF4-FFF2-40B4-BE49-F238E27FC236}">
                <a16:creationId xmlns:a16="http://schemas.microsoft.com/office/drawing/2014/main" id="{6922709F-ACD9-4F34-8BB7-FE47EC58DF19}"/>
              </a:ext>
            </a:extLst>
          </p:cNvPr>
          <p:cNvPicPr>
            <a:picLocks noChangeAspect="1"/>
          </p:cNvPicPr>
          <p:nvPr/>
        </p:nvPicPr>
        <p:blipFill>
          <a:blip r:embed="rId3"/>
          <a:stretch>
            <a:fillRect/>
          </a:stretch>
        </p:blipFill>
        <p:spPr>
          <a:xfrm>
            <a:off x="6829230" y="3940894"/>
            <a:ext cx="2096990" cy="2096990"/>
          </a:xfrm>
          <a:prstGeom prst="rect">
            <a:avLst/>
          </a:prstGeom>
        </p:spPr>
      </p:pic>
      <p:pic>
        <p:nvPicPr>
          <p:cNvPr id="4" name="Picture 4">
            <a:extLst>
              <a:ext uri="{FF2B5EF4-FFF2-40B4-BE49-F238E27FC236}">
                <a16:creationId xmlns:a16="http://schemas.microsoft.com/office/drawing/2014/main" id="{0CF5D9FE-6E32-50A2-A666-06E9C1B952AE}"/>
              </a:ext>
            </a:extLst>
          </p:cNvPr>
          <p:cNvPicPr>
            <a:picLocks noChangeAspect="1"/>
          </p:cNvPicPr>
          <p:nvPr/>
        </p:nvPicPr>
        <p:blipFill>
          <a:blip r:embed="rId4"/>
          <a:stretch>
            <a:fillRect/>
          </a:stretch>
        </p:blipFill>
        <p:spPr>
          <a:xfrm>
            <a:off x="747132" y="974669"/>
            <a:ext cx="5963115" cy="5061992"/>
          </a:xfrm>
          <a:prstGeom prst="rect">
            <a:avLst/>
          </a:prstGeom>
        </p:spPr>
      </p:pic>
    </p:spTree>
    <p:extLst>
      <p:ext uri="{BB962C8B-B14F-4D97-AF65-F5344CB8AC3E}">
        <p14:creationId xmlns:p14="http://schemas.microsoft.com/office/powerpoint/2010/main" val="265797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479" y="1013966"/>
            <a:ext cx="7794702" cy="892552"/>
          </a:xfrm>
          <a:prstGeom prst="rect">
            <a:avLst/>
          </a:prstGeom>
          <a:noFill/>
        </p:spPr>
        <p:txBody>
          <a:bodyPr wrap="square" rtlCol="0">
            <a:spAutoFit/>
          </a:bodyPr>
          <a:lstStyle/>
          <a:p>
            <a:pPr algn="ctr"/>
            <a:r>
              <a:rPr lang="en-US" sz="2800" b="1" u="sng" spc="-1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A</a:t>
            </a:r>
            <a:r>
              <a:rPr lang="en-US" sz="2800" b="1" u="sng" spc="-2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u</a:t>
            </a:r>
            <a:r>
              <a:rPr lang="en-US" sz="2800" b="1" u="sng" spc="-1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t</a:t>
            </a:r>
            <a:r>
              <a:rPr lang="en-US" sz="2800" b="1" u="sng" spc="-2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h</a:t>
            </a:r>
            <a:r>
              <a:rPr lang="en-US" sz="2800" b="1" u="sng">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ori</a:t>
            </a:r>
            <a:r>
              <a:rPr lang="en-US" sz="2800" b="1" u="sng" spc="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z</a:t>
            </a:r>
            <a:r>
              <a:rPr lang="en-US" sz="2800" b="1" u="sng" spc="-1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ing</a:t>
            </a:r>
            <a:r>
              <a:rPr lang="en-US" sz="2800" b="1" u="sng" spc="-2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 </a:t>
            </a:r>
            <a:r>
              <a:rPr lang="en-US" sz="2800" b="1" u="sng" spc="-1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A</a:t>
            </a:r>
            <a:r>
              <a:rPr lang="en-US" sz="2800" b="1" u="sng" spc="-2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d</a:t>
            </a:r>
            <a:r>
              <a:rPr lang="en-US" sz="2800" b="1" u="sng" spc="-1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di</a:t>
            </a:r>
            <a:r>
              <a:rPr lang="en-US" sz="2800" b="1" u="sng" spc="-2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t</a:t>
            </a:r>
            <a:r>
              <a:rPr lang="en-US" sz="2800" b="1" u="sng" spc="-1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ional</a:t>
            </a:r>
            <a:r>
              <a:rPr lang="en-US" sz="2800" b="1" u="sng" spc="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 </a:t>
            </a:r>
            <a:r>
              <a:rPr lang="en-US" sz="2800" b="1" u="sng" spc="-2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U</a:t>
            </a:r>
            <a:r>
              <a:rPr lang="en-US" sz="2800" b="1" u="sng" spc="-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s</a:t>
            </a:r>
            <a:r>
              <a:rPr lang="en-US" sz="2800" b="1" u="sng">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e</a:t>
            </a:r>
            <a:r>
              <a:rPr lang="en-US" sz="2800" b="1" u="sng" spc="-2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r</a:t>
            </a:r>
            <a:r>
              <a:rPr lang="en-US" sz="2800" b="1" u="sng" spc="-10">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s</a:t>
            </a:r>
            <a:r>
              <a:rPr lang="en-US" sz="2800" b="1" u="sng" spc="-15">
                <a:solidFill>
                  <a:prstClr val="black"/>
                </a:solidFill>
                <a:effectLst>
                  <a:outerShdw blurRad="38100" dist="38100" dir="2700000" algn="tl">
                    <a:srgbClr val="000000">
                      <a:alpha val="43137"/>
                    </a:srgbClr>
                  </a:outerShdw>
                </a:effectLst>
                <a:latin typeface="+mj-lt"/>
                <a:ea typeface="ＭＳ Ｐゴシック" charset="-128"/>
                <a:cs typeface="Arial" panose="020B0604020202020204" pitchFamily="34" charset="0"/>
              </a:rPr>
              <a:t> </a:t>
            </a:r>
            <a:br>
              <a:rPr lang="en-US" sz="2400" b="1" spc="-15">
                <a:solidFill>
                  <a:prstClr val="black"/>
                </a:solidFill>
                <a:latin typeface="+mj-lt"/>
                <a:ea typeface="ＭＳ Ｐゴシック" charset="-128"/>
                <a:cs typeface="Calibri"/>
              </a:rPr>
            </a:br>
            <a:r>
              <a:rPr lang="en-US" sz="2400" b="1" spc="-10">
                <a:solidFill>
                  <a:prstClr val="black"/>
                </a:solidFill>
                <a:latin typeface="+mj-lt"/>
                <a:ea typeface="ＭＳ Ｐゴシック" charset="-128"/>
                <a:cs typeface="Calibri"/>
              </a:rPr>
              <a:t>(</a:t>
            </a:r>
            <a:r>
              <a:rPr lang="en-US" sz="2400" b="1" spc="-75">
                <a:solidFill>
                  <a:prstClr val="black"/>
                </a:solidFill>
                <a:latin typeface="+mj-lt"/>
                <a:ea typeface="ＭＳ Ｐゴシック" charset="-128"/>
                <a:cs typeface="Calibri"/>
              </a:rPr>
              <a:t>P</a:t>
            </a:r>
            <a:r>
              <a:rPr lang="en-US" sz="2400" b="1">
                <a:solidFill>
                  <a:prstClr val="black"/>
                </a:solidFill>
                <a:latin typeface="+mj-lt"/>
                <a:ea typeface="ＭＳ Ｐゴシック" charset="-128"/>
                <a:cs typeface="Calibri"/>
              </a:rPr>
              <a:t>a</a:t>
            </a:r>
            <a:r>
              <a:rPr lang="en-US" sz="2400" b="1" spc="-25">
                <a:solidFill>
                  <a:prstClr val="black"/>
                </a:solidFill>
                <a:latin typeface="+mj-lt"/>
                <a:ea typeface="ＭＳ Ｐゴシック" charset="-128"/>
                <a:cs typeface="Calibri"/>
              </a:rPr>
              <a:t>r</a:t>
            </a:r>
            <a:r>
              <a:rPr lang="en-US" sz="2400" b="1">
                <a:solidFill>
                  <a:prstClr val="black"/>
                </a:solidFill>
                <a:latin typeface="+mj-lt"/>
                <a:ea typeface="ＭＳ Ｐゴシック" charset="-128"/>
                <a:cs typeface="Calibri"/>
              </a:rPr>
              <a:t>e</a:t>
            </a:r>
            <a:r>
              <a:rPr lang="en-US" sz="2400" b="1" spc="-25">
                <a:solidFill>
                  <a:prstClr val="black"/>
                </a:solidFill>
                <a:latin typeface="+mj-lt"/>
                <a:ea typeface="ＭＳ Ｐゴシック" charset="-128"/>
                <a:cs typeface="Calibri"/>
              </a:rPr>
              <a:t>n</a:t>
            </a:r>
            <a:r>
              <a:rPr lang="en-US" sz="2400" b="1" spc="-10">
                <a:solidFill>
                  <a:prstClr val="black"/>
                </a:solidFill>
                <a:latin typeface="+mj-lt"/>
                <a:ea typeface="ＭＳ Ｐゴシック" charset="-128"/>
                <a:cs typeface="Calibri"/>
              </a:rPr>
              <a:t>ts</a:t>
            </a:r>
            <a:r>
              <a:rPr lang="en-US" sz="2400" b="1" spc="-15">
                <a:solidFill>
                  <a:prstClr val="black"/>
                </a:solidFill>
                <a:latin typeface="+mj-lt"/>
                <a:ea typeface="ＭＳ Ｐゴシック" charset="-128"/>
                <a:cs typeface="Calibri"/>
              </a:rPr>
              <a:t>/</a:t>
            </a:r>
            <a:r>
              <a:rPr lang="en-US" sz="2400" b="1" spc="-20">
                <a:solidFill>
                  <a:prstClr val="black"/>
                </a:solidFill>
                <a:latin typeface="+mj-lt"/>
                <a:ea typeface="ＭＳ Ｐゴシック" charset="-128"/>
                <a:cs typeface="Calibri"/>
              </a:rPr>
              <a:t>Ot</a:t>
            </a:r>
            <a:r>
              <a:rPr lang="en-US" sz="2400" b="1">
                <a:solidFill>
                  <a:prstClr val="black"/>
                </a:solidFill>
                <a:latin typeface="+mj-lt"/>
                <a:ea typeface="ＭＳ Ｐゴシック" charset="-128"/>
                <a:cs typeface="Calibri"/>
              </a:rPr>
              <a:t>he</a:t>
            </a:r>
            <a:r>
              <a:rPr lang="en-US" sz="2400" b="1" spc="-30">
                <a:solidFill>
                  <a:prstClr val="black"/>
                </a:solidFill>
                <a:latin typeface="+mj-lt"/>
                <a:ea typeface="ＭＳ Ｐゴシック" charset="-128"/>
                <a:cs typeface="Calibri"/>
              </a:rPr>
              <a:t>r</a:t>
            </a:r>
            <a:r>
              <a:rPr lang="en-US" sz="2400" b="1" spc="-10">
                <a:solidFill>
                  <a:prstClr val="black"/>
                </a:solidFill>
                <a:latin typeface="+mj-lt"/>
                <a:ea typeface="ＭＳ Ｐゴシック" charset="-128"/>
                <a:cs typeface="Calibri"/>
              </a:rPr>
              <a:t>s)</a:t>
            </a:r>
            <a:endParaRPr lang="en-US">
              <a:latin typeface="+mj-l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13966"/>
            <a:ext cx="1995843" cy="145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2598234"/>
            <a:ext cx="9043639" cy="3706143"/>
          </a:xfrm>
          <a:prstGeom prst="rect">
            <a:avLst/>
          </a:prstGeom>
          <a:noFill/>
        </p:spPr>
        <p:txBody>
          <a:bodyPr wrap="square" rtlCol="0">
            <a:spAutoFit/>
          </a:bodyPr>
          <a:lstStyle/>
          <a:p>
            <a:pPr marL="12700" lvl="0" fontAlgn="base">
              <a:spcBef>
                <a:spcPct val="0"/>
              </a:spcBef>
              <a:spcAft>
                <a:spcPct val="0"/>
              </a:spcAft>
              <a:tabLst>
                <a:tab pos="354965" algn="l"/>
              </a:tabLst>
              <a:defRPr/>
            </a:pPr>
            <a:r>
              <a:rPr lang="en-US" sz="2400" b="1">
                <a:solidFill>
                  <a:prstClr val="black"/>
                </a:solidFill>
                <a:latin typeface="Arial" charset="0"/>
                <a:ea typeface="ＭＳ Ｐゴシック" charset="-128"/>
                <a:cs typeface="Calibri"/>
              </a:rPr>
              <a:t>Profile Sharing</a:t>
            </a:r>
            <a:endParaRPr lang="en-US" sz="2400">
              <a:solidFill>
                <a:prstClr val="black"/>
              </a:solidFill>
              <a:ea typeface="ＭＳ Ｐゴシック" charset="-128"/>
              <a:cs typeface="Calibri"/>
            </a:endParaRPr>
          </a:p>
          <a:p>
            <a:pPr marL="755015" marR="90805" lvl="1" indent="-285750" fontAlgn="base">
              <a:lnSpc>
                <a:spcPts val="1510"/>
              </a:lnSpc>
              <a:spcBef>
                <a:spcPts val="385"/>
              </a:spcBef>
              <a:spcAft>
                <a:spcPct val="0"/>
              </a:spcAft>
              <a:buFont typeface="Arial" panose="020B0604020202020204" pitchFamily="34" charset="0"/>
              <a:buChar char="•"/>
              <a:tabLst>
                <a:tab pos="756285" algn="l"/>
              </a:tabLst>
              <a:defRPr/>
            </a:pPr>
            <a:r>
              <a:rPr lang="en-US" sz="2000" spc="15">
                <a:solidFill>
                  <a:prstClr val="black"/>
                </a:solidFill>
                <a:ea typeface="ＭＳ Ｐゴシック" charset="-128"/>
                <a:cs typeface="Calibri"/>
              </a:rPr>
              <a:t> </a:t>
            </a:r>
            <a:r>
              <a:rPr lang="en-US" sz="2000" spc="-10">
                <a:solidFill>
                  <a:prstClr val="black"/>
                </a:solidFill>
                <a:ea typeface="ＭＳ Ｐゴシック" charset="-128"/>
                <a:cs typeface="Calibri"/>
              </a:rPr>
              <a:t>Sharing financial information via </a:t>
            </a:r>
            <a:r>
              <a:rPr lang="en-US" sz="2000" i="1" err="1">
                <a:latin typeface="Bell MT" panose="02020503060305020303" pitchFamily="18" charset="0"/>
                <a:ea typeface="ＭＳ Ｐゴシック" charset="-128"/>
                <a:cs typeface="Calibri"/>
              </a:rPr>
              <a:t>my</a:t>
            </a:r>
            <a:r>
              <a:rPr lang="en-US" sz="2000" err="1">
                <a:latin typeface="Arial" charset="0"/>
                <a:ea typeface="ＭＳ Ｐゴシック" charset="-128"/>
                <a:cs typeface="Calibri"/>
              </a:rPr>
              <a:t>UMBC</a:t>
            </a:r>
            <a:endParaRPr lang="en-US" sz="2000" spc="-10">
              <a:ea typeface="ＭＳ Ｐゴシック" charset="-128"/>
              <a:cs typeface="Calibri"/>
            </a:endParaRPr>
          </a:p>
          <a:p>
            <a:pPr marL="1212215" marR="90805" lvl="2" indent="-285750" fontAlgn="base">
              <a:spcBef>
                <a:spcPts val="385"/>
              </a:spcBef>
              <a:spcAft>
                <a:spcPct val="0"/>
              </a:spcAft>
              <a:buFont typeface="Arial" panose="020B0604020202020204" pitchFamily="34" charset="0"/>
              <a:buChar char="•"/>
              <a:tabLst>
                <a:tab pos="756285" algn="l"/>
              </a:tabLst>
              <a:defRPr/>
            </a:pPr>
            <a:r>
              <a:rPr lang="en-US" sz="2000">
                <a:solidFill>
                  <a:prstClr val="black"/>
                </a:solidFill>
                <a:ea typeface="ＭＳ Ｐゴシック" charset="-128"/>
                <a:cs typeface="Calibri"/>
              </a:rPr>
              <a:t>Online – students authorize access to view billing and financial aid details</a:t>
            </a:r>
          </a:p>
          <a:p>
            <a:pPr marL="1212215" marR="90805" lvl="2" indent="-285750" fontAlgn="base">
              <a:spcBef>
                <a:spcPts val="385"/>
              </a:spcBef>
              <a:spcAft>
                <a:spcPct val="0"/>
              </a:spcAft>
              <a:buFont typeface="Arial" panose="020B0604020202020204" pitchFamily="34" charset="0"/>
              <a:buChar char="•"/>
              <a:tabLst>
                <a:tab pos="756285" algn="l"/>
              </a:tabLst>
              <a:defRPr/>
            </a:pPr>
            <a:r>
              <a:rPr lang="en-US" sz="2000">
                <a:solidFill>
                  <a:prstClr val="black"/>
                </a:solidFill>
                <a:ea typeface="ＭＳ Ｐゴシック" charset="-128"/>
                <a:cs typeface="Calibri"/>
              </a:rPr>
              <a:t>Offline – students authorize access to receive information in-person, by telephone and email</a:t>
            </a:r>
          </a:p>
          <a:p>
            <a:pPr marL="926465" marR="90805" lvl="2" fontAlgn="base">
              <a:spcBef>
                <a:spcPts val="385"/>
              </a:spcBef>
              <a:spcAft>
                <a:spcPct val="0"/>
              </a:spcAft>
              <a:tabLst>
                <a:tab pos="756285" algn="l"/>
              </a:tabLst>
              <a:defRPr/>
            </a:pPr>
            <a:endParaRPr lang="en-US" sz="1600" b="1" spc="-45">
              <a:solidFill>
                <a:prstClr val="black"/>
              </a:solidFill>
              <a:latin typeface="Arial" panose="020B0604020202020204" pitchFamily="34" charset="0"/>
              <a:ea typeface="ＭＳ Ｐゴシック" charset="-128"/>
              <a:cs typeface="Arial" panose="020B0604020202020204" pitchFamily="34" charset="0"/>
            </a:endParaRPr>
          </a:p>
          <a:p>
            <a:pPr marL="12700" lvl="0" fontAlgn="base">
              <a:spcBef>
                <a:spcPct val="0"/>
              </a:spcBef>
              <a:spcAft>
                <a:spcPct val="0"/>
              </a:spcAft>
              <a:tabLst>
                <a:tab pos="354965" algn="l"/>
              </a:tabLst>
              <a:defRPr/>
            </a:pPr>
            <a:r>
              <a:rPr lang="en-US" sz="2400" b="1" spc="-45">
                <a:solidFill>
                  <a:prstClr val="black"/>
                </a:solidFill>
                <a:latin typeface="Arial" panose="020B0604020202020204" pitchFamily="34" charset="0"/>
                <a:ea typeface="ＭＳ Ｐゴシック" charset="-128"/>
                <a:cs typeface="Arial" panose="020B0604020202020204" pitchFamily="34" charset="0"/>
              </a:rPr>
              <a:t>P</a:t>
            </a:r>
            <a:r>
              <a:rPr lang="en-US" sz="2400" b="1">
                <a:solidFill>
                  <a:prstClr val="black"/>
                </a:solidFill>
                <a:latin typeface="Arial" panose="020B0604020202020204" pitchFamily="34" charset="0"/>
                <a:ea typeface="ＭＳ Ｐゴシック" charset="-128"/>
                <a:cs typeface="Arial" panose="020B0604020202020204" pitchFamily="34" charset="0"/>
              </a:rPr>
              <a:t>a</a:t>
            </a:r>
            <a:r>
              <a:rPr lang="en-US" sz="2400" b="1" spc="-30">
                <a:solidFill>
                  <a:prstClr val="black"/>
                </a:solidFill>
                <a:latin typeface="Arial" panose="020B0604020202020204" pitchFamily="34" charset="0"/>
                <a:ea typeface="ＭＳ Ｐゴシック" charset="-128"/>
                <a:cs typeface="Arial" panose="020B0604020202020204" pitchFamily="34" charset="0"/>
              </a:rPr>
              <a:t>r</a:t>
            </a:r>
            <a:r>
              <a:rPr lang="en-US" sz="2400" b="1">
                <a:solidFill>
                  <a:prstClr val="black"/>
                </a:solidFill>
                <a:latin typeface="Arial" panose="020B0604020202020204" pitchFamily="34" charset="0"/>
                <a:ea typeface="ＭＳ Ｐゴシック" charset="-128"/>
                <a:cs typeface="Arial" panose="020B0604020202020204" pitchFamily="34" charset="0"/>
              </a:rPr>
              <a:t>e</a:t>
            </a:r>
            <a:r>
              <a:rPr lang="en-US" sz="2400" b="1" spc="-20">
                <a:solidFill>
                  <a:prstClr val="black"/>
                </a:solidFill>
                <a:latin typeface="Arial" panose="020B0604020202020204" pitchFamily="34" charset="0"/>
                <a:ea typeface="ＭＳ Ｐゴシック" charset="-128"/>
                <a:cs typeface="Arial" panose="020B0604020202020204" pitchFamily="34" charset="0"/>
              </a:rPr>
              <a:t>n</a:t>
            </a:r>
            <a:r>
              <a:rPr lang="en-US" sz="2400" b="1" spc="-10">
                <a:solidFill>
                  <a:prstClr val="black"/>
                </a:solidFill>
                <a:latin typeface="Arial" panose="020B0604020202020204" pitchFamily="34" charset="0"/>
                <a:ea typeface="ＭＳ Ｐゴシック" charset="-128"/>
                <a:cs typeface="Arial" panose="020B0604020202020204" pitchFamily="34" charset="0"/>
              </a:rPr>
              <a:t>t</a:t>
            </a:r>
            <a:r>
              <a:rPr lang="en-US" sz="2400" b="1" spc="-15">
                <a:solidFill>
                  <a:prstClr val="black"/>
                </a:solidFill>
                <a:latin typeface="Arial" panose="020B0604020202020204" pitchFamily="34" charset="0"/>
                <a:ea typeface="ＭＳ Ｐゴシック" charset="-128"/>
                <a:cs typeface="Arial" panose="020B0604020202020204" pitchFamily="34" charset="0"/>
              </a:rPr>
              <a:t> </a:t>
            </a:r>
            <a:r>
              <a:rPr lang="en-US" sz="2400" b="1" spc="-10">
                <a:solidFill>
                  <a:prstClr val="black"/>
                </a:solidFill>
                <a:latin typeface="Arial" panose="020B0604020202020204" pitchFamily="34" charset="0"/>
                <a:ea typeface="ＭＳ Ｐゴシック" charset="-128"/>
                <a:cs typeface="Arial" panose="020B0604020202020204" pitchFamily="34" charset="0"/>
              </a:rPr>
              <a:t>PIN</a:t>
            </a:r>
            <a:endParaRPr lang="en-US" sz="2400">
              <a:solidFill>
                <a:prstClr val="black"/>
              </a:solidFill>
              <a:latin typeface="Arial" panose="020B0604020202020204" pitchFamily="34" charset="0"/>
              <a:ea typeface="ＭＳ Ｐゴシック" charset="-128"/>
              <a:cs typeface="Arial" panose="020B0604020202020204" pitchFamily="34" charset="0"/>
            </a:endParaRPr>
          </a:p>
          <a:p>
            <a:pPr lvl="0" fontAlgn="base">
              <a:lnSpc>
                <a:spcPts val="550"/>
              </a:lnSpc>
              <a:spcBef>
                <a:spcPts val="16"/>
              </a:spcBef>
              <a:spcAft>
                <a:spcPct val="0"/>
              </a:spcAft>
              <a:buFont typeface="Arial"/>
              <a:buChar char="•"/>
              <a:defRPr/>
            </a:pPr>
            <a:endParaRPr lang="en-US" sz="1600">
              <a:solidFill>
                <a:prstClr val="black"/>
              </a:solidFill>
              <a:latin typeface="Arial" charset="0"/>
              <a:ea typeface="ＭＳ Ｐゴシック" charset="-128"/>
            </a:endParaRPr>
          </a:p>
          <a:p>
            <a:pPr marL="755015" lvl="1" indent="-285750" fontAlgn="base">
              <a:spcBef>
                <a:spcPct val="0"/>
              </a:spcBef>
              <a:spcAft>
                <a:spcPct val="0"/>
              </a:spcAft>
              <a:buFont typeface="Arial" panose="020B0604020202020204" pitchFamily="34" charset="0"/>
              <a:buChar char="•"/>
              <a:tabLst>
                <a:tab pos="756285" algn="l"/>
              </a:tabLst>
              <a:defRPr/>
            </a:pPr>
            <a:r>
              <a:rPr lang="en-US" sz="2000">
                <a:solidFill>
                  <a:prstClr val="black"/>
                </a:solidFill>
                <a:ea typeface="ＭＳ Ｐゴシック" charset="-128"/>
                <a:cs typeface="Calibri"/>
              </a:rPr>
              <a:t>Students authorize</a:t>
            </a:r>
            <a:r>
              <a:rPr lang="en-US" sz="2000" spc="-10">
                <a:solidFill>
                  <a:prstClr val="black"/>
                </a:solidFill>
                <a:ea typeface="ＭＳ Ｐゴシック" charset="-128"/>
                <a:cs typeface="Calibri"/>
              </a:rPr>
              <a:t> </a:t>
            </a:r>
            <a:r>
              <a:rPr lang="en-US" sz="2000">
                <a:solidFill>
                  <a:prstClr val="black"/>
                </a:solidFill>
                <a:ea typeface="ＭＳ Ｐゴシック" charset="-128"/>
                <a:cs typeface="Calibri"/>
              </a:rPr>
              <a:t>a</a:t>
            </a:r>
            <a:r>
              <a:rPr lang="en-US" sz="2000" spc="-10">
                <a:solidFill>
                  <a:prstClr val="black"/>
                </a:solidFill>
                <a:ea typeface="ＭＳ Ｐゴシック" charset="-128"/>
                <a:cs typeface="Calibri"/>
              </a:rPr>
              <a:t>cc</a:t>
            </a:r>
            <a:r>
              <a:rPr lang="en-US" sz="2000">
                <a:solidFill>
                  <a:prstClr val="black"/>
                </a:solidFill>
                <a:ea typeface="ＭＳ Ｐゴシック" charset="-128"/>
                <a:cs typeface="Calibri"/>
              </a:rPr>
              <a:t>ess via </a:t>
            </a:r>
            <a:r>
              <a:rPr lang="en-US" sz="2000" i="1" err="1">
                <a:latin typeface="Bell MT" panose="02020503060305020303" pitchFamily="18" charset="0"/>
                <a:ea typeface="ＭＳ Ｐゴシック" charset="-128"/>
                <a:cs typeface="Calibri"/>
              </a:rPr>
              <a:t>my</a:t>
            </a:r>
            <a:r>
              <a:rPr lang="en-US" sz="2000" err="1">
                <a:ea typeface="ＭＳ Ｐゴシック" charset="-128"/>
                <a:cs typeface="Calibri"/>
              </a:rPr>
              <a:t>UMBC</a:t>
            </a:r>
            <a:r>
              <a:rPr lang="en-US" sz="2000">
                <a:solidFill>
                  <a:prstClr val="black"/>
                </a:solidFill>
                <a:ea typeface="ＭＳ Ｐゴシック" charset="-128"/>
                <a:cs typeface="Calibri"/>
              </a:rPr>
              <a:t> to: </a:t>
            </a:r>
          </a:p>
          <a:p>
            <a:pPr marL="1212215" lvl="2" indent="-285750" fontAlgn="base">
              <a:spcBef>
                <a:spcPct val="0"/>
              </a:spcBef>
              <a:spcAft>
                <a:spcPct val="0"/>
              </a:spcAft>
              <a:buFont typeface="Arial" panose="020B0604020202020204" pitchFamily="34" charset="0"/>
              <a:buChar char="•"/>
              <a:tabLst>
                <a:tab pos="756285" algn="l"/>
              </a:tabLst>
              <a:defRPr/>
            </a:pPr>
            <a:r>
              <a:rPr lang="en-US" sz="2000">
                <a:solidFill>
                  <a:prstClr val="black"/>
                </a:solidFill>
                <a:ea typeface="ＭＳ Ｐゴシック" charset="-128"/>
                <a:cs typeface="Calibri"/>
              </a:rPr>
              <a:t>View e-bills</a:t>
            </a:r>
          </a:p>
          <a:p>
            <a:pPr marL="1212215" lvl="2" indent="-285750" fontAlgn="base">
              <a:spcBef>
                <a:spcPct val="0"/>
              </a:spcBef>
              <a:spcAft>
                <a:spcPct val="0"/>
              </a:spcAft>
              <a:buFont typeface="Arial" panose="020B0604020202020204" pitchFamily="34" charset="0"/>
              <a:buChar char="•"/>
              <a:tabLst>
                <a:tab pos="756285" algn="l"/>
              </a:tabLst>
              <a:defRPr/>
            </a:pPr>
            <a:r>
              <a:rPr lang="en-US" sz="2000">
                <a:solidFill>
                  <a:prstClr val="black"/>
                </a:solidFill>
                <a:ea typeface="ＭＳ Ｐゴシック" charset="-128"/>
                <a:cs typeface="Calibri"/>
              </a:rPr>
              <a:t>Sign up for Monthly Payment Plan</a:t>
            </a:r>
          </a:p>
          <a:p>
            <a:pPr marL="1212215" lvl="2" indent="-285750" fontAlgn="base">
              <a:spcBef>
                <a:spcPct val="0"/>
              </a:spcBef>
              <a:spcAft>
                <a:spcPct val="0"/>
              </a:spcAft>
              <a:buFont typeface="Arial" panose="020B0604020202020204" pitchFamily="34" charset="0"/>
              <a:buChar char="•"/>
              <a:tabLst>
                <a:tab pos="756285" algn="l"/>
              </a:tabLst>
              <a:defRPr/>
            </a:pPr>
            <a:r>
              <a:rPr lang="en-US" sz="2000">
                <a:solidFill>
                  <a:prstClr val="black"/>
                </a:solidFill>
                <a:ea typeface="ＭＳ Ｐゴシック" charset="-128"/>
                <a:cs typeface="Calibri"/>
              </a:rPr>
              <a:t>Make online payments</a:t>
            </a:r>
          </a:p>
        </p:txBody>
      </p:sp>
      <p:pic>
        <p:nvPicPr>
          <p:cNvPr id="1026" name="Picture 2">
            <a:extLst>
              <a:ext uri="{FF2B5EF4-FFF2-40B4-BE49-F238E27FC236}">
                <a16:creationId xmlns:a16="http://schemas.microsoft.com/office/drawing/2014/main" id="{FFD75D29-5FB1-4EC8-8981-71F92AC71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206" y="3979817"/>
            <a:ext cx="39909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71F4B9-3BD8-4A67-BF57-9DFA423154AF}"/>
              </a:ext>
            </a:extLst>
          </p:cNvPr>
          <p:cNvSpPr/>
          <p:nvPr/>
        </p:nvSpPr>
        <p:spPr>
          <a:xfrm>
            <a:off x="927284" y="1424762"/>
            <a:ext cx="7289432" cy="2585323"/>
          </a:xfrm>
          <a:prstGeom prst="rect">
            <a:avLst/>
          </a:prstGeom>
        </p:spPr>
        <p:txBody>
          <a:bodyPr wrap="square">
            <a:spAutoFit/>
          </a:bodyPr>
          <a:lstStyle/>
          <a:p>
            <a:pPr lvl="0" algn="ctr">
              <a:spcBef>
                <a:spcPct val="20000"/>
              </a:spcBef>
              <a:defRPr/>
            </a:pPr>
            <a:r>
              <a:rPr lang="en-US" sz="5400" b="1">
                <a:solidFill>
                  <a:prstClr val="black"/>
                </a:solidFill>
                <a:effectLst>
                  <a:outerShdw blurRad="38100" dist="38100" dir="2700000" algn="tl">
                    <a:srgbClr val="000000">
                      <a:alpha val="43137"/>
                    </a:srgbClr>
                  </a:outerShdw>
                </a:effectLst>
                <a:latin typeface="+mj-lt"/>
                <a:ea typeface="ＭＳ Ｐゴシック" charset="-128"/>
              </a:rPr>
              <a:t>Remind your student to check </a:t>
            </a:r>
            <a:r>
              <a:rPr lang="en-US" sz="5400" b="1" i="1" err="1">
                <a:solidFill>
                  <a:prstClr val="black"/>
                </a:solidFill>
                <a:effectLst>
                  <a:outerShdw blurRad="38100" dist="38100" dir="2700000" algn="tl">
                    <a:srgbClr val="000000">
                      <a:alpha val="43137"/>
                    </a:srgbClr>
                  </a:outerShdw>
                </a:effectLst>
                <a:latin typeface="+mj-lt"/>
                <a:ea typeface="ＭＳ Ｐゴシック" charset="-128"/>
              </a:rPr>
              <a:t>my</a:t>
            </a:r>
            <a:r>
              <a:rPr lang="en-US" sz="5400" b="1" err="1">
                <a:solidFill>
                  <a:prstClr val="black"/>
                </a:solidFill>
                <a:effectLst>
                  <a:outerShdw blurRad="38100" dist="38100" dir="2700000" algn="tl">
                    <a:srgbClr val="000000">
                      <a:alpha val="43137"/>
                    </a:srgbClr>
                  </a:outerShdw>
                </a:effectLst>
                <a:latin typeface="+mj-lt"/>
                <a:ea typeface="ＭＳ Ｐゴシック" charset="-128"/>
              </a:rPr>
              <a:t>UMBC</a:t>
            </a:r>
            <a:r>
              <a:rPr lang="en-US" sz="5400" b="1">
                <a:solidFill>
                  <a:prstClr val="black"/>
                </a:solidFill>
                <a:effectLst>
                  <a:outerShdw blurRad="38100" dist="38100" dir="2700000" algn="tl">
                    <a:srgbClr val="000000">
                      <a:alpha val="43137"/>
                    </a:srgbClr>
                  </a:outerShdw>
                </a:effectLst>
                <a:latin typeface="+mj-lt"/>
                <a:ea typeface="ＭＳ Ｐゴシック" charset="-128"/>
              </a:rPr>
              <a:t> Notifications</a:t>
            </a:r>
            <a:endParaRPr lang="en-US" sz="4000">
              <a:solidFill>
                <a:prstClr val="black"/>
              </a:solidFill>
              <a:latin typeface="+mj-lt"/>
              <a:ea typeface="ＭＳ Ｐゴシック" charset="-128"/>
            </a:endParaRPr>
          </a:p>
        </p:txBody>
      </p:sp>
      <p:pic>
        <p:nvPicPr>
          <p:cNvPr id="7" name="Picture 6" descr="Graphical user interface, application&#10;&#10;Description automatically generated">
            <a:extLst>
              <a:ext uri="{FF2B5EF4-FFF2-40B4-BE49-F238E27FC236}">
                <a16:creationId xmlns:a16="http://schemas.microsoft.com/office/drawing/2014/main" id="{E4B2CC1F-E782-4481-8180-8BF7DC4D481E}"/>
              </a:ext>
            </a:extLst>
          </p:cNvPr>
          <p:cNvPicPr>
            <a:picLocks noChangeAspect="1"/>
          </p:cNvPicPr>
          <p:nvPr/>
        </p:nvPicPr>
        <p:blipFill>
          <a:blip r:embed="rId3"/>
          <a:stretch>
            <a:fillRect/>
          </a:stretch>
        </p:blipFill>
        <p:spPr>
          <a:xfrm>
            <a:off x="5133428" y="4306187"/>
            <a:ext cx="4010572" cy="1738423"/>
          </a:xfrm>
          <a:prstGeom prst="rect">
            <a:avLst/>
          </a:prstGeom>
        </p:spPr>
      </p:pic>
    </p:spTree>
    <p:extLst>
      <p:ext uri="{BB962C8B-B14F-4D97-AF65-F5344CB8AC3E}">
        <p14:creationId xmlns:p14="http://schemas.microsoft.com/office/powerpoint/2010/main" val="278643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83355342"/>
              </p:ext>
            </p:extLst>
          </p:nvPr>
        </p:nvGraphicFramePr>
        <p:xfrm>
          <a:off x="526625" y="858643"/>
          <a:ext cx="8466833" cy="570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8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03CB7910-5023-4D15-B5AA-939064C94929}"/>
                                            </p:graphicEl>
                                          </p:spTgt>
                                        </p:tgtEl>
                                        <p:attrNameLst>
                                          <p:attrName>style.visibility</p:attrName>
                                        </p:attrNameLst>
                                      </p:cBhvr>
                                      <p:to>
                                        <p:strVal val="visible"/>
                                      </p:to>
                                    </p:set>
                                    <p:animEffect transition="in" filter="fade">
                                      <p:cBhvr>
                                        <p:cTn id="7" dur="1000"/>
                                        <p:tgtEl>
                                          <p:spTgt spid="3">
                                            <p:graphicEl>
                                              <a:dgm id="{03CB7910-5023-4D15-B5AA-939064C94929}"/>
                                            </p:graphicEl>
                                          </p:spTgt>
                                        </p:tgtEl>
                                      </p:cBhvr>
                                    </p:animEffect>
                                    <p:anim calcmode="lin" valueType="num">
                                      <p:cBhvr>
                                        <p:cTn id="8" dur="1000" fill="hold"/>
                                        <p:tgtEl>
                                          <p:spTgt spid="3">
                                            <p:graphicEl>
                                              <a:dgm id="{03CB7910-5023-4D15-B5AA-939064C94929}"/>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03CB7910-5023-4D15-B5AA-939064C9492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1371B806-09AE-4B1D-A10A-16EE2E055D7D}"/>
                                            </p:graphicEl>
                                          </p:spTgt>
                                        </p:tgtEl>
                                        <p:attrNameLst>
                                          <p:attrName>style.visibility</p:attrName>
                                        </p:attrNameLst>
                                      </p:cBhvr>
                                      <p:to>
                                        <p:strVal val="visible"/>
                                      </p:to>
                                    </p:set>
                                    <p:animEffect transition="in" filter="fade">
                                      <p:cBhvr>
                                        <p:cTn id="12" dur="1000"/>
                                        <p:tgtEl>
                                          <p:spTgt spid="3">
                                            <p:graphicEl>
                                              <a:dgm id="{1371B806-09AE-4B1D-A10A-16EE2E055D7D}"/>
                                            </p:graphicEl>
                                          </p:spTgt>
                                        </p:tgtEl>
                                      </p:cBhvr>
                                    </p:animEffect>
                                    <p:anim calcmode="lin" valueType="num">
                                      <p:cBhvr>
                                        <p:cTn id="13" dur="1000" fill="hold"/>
                                        <p:tgtEl>
                                          <p:spTgt spid="3">
                                            <p:graphicEl>
                                              <a:dgm id="{1371B806-09AE-4B1D-A10A-16EE2E055D7D}"/>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1371B806-09AE-4B1D-A10A-16EE2E055D7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02814843-ED36-4160-8339-3B0E24C5C04E}"/>
                                            </p:graphicEl>
                                          </p:spTgt>
                                        </p:tgtEl>
                                        <p:attrNameLst>
                                          <p:attrName>style.visibility</p:attrName>
                                        </p:attrNameLst>
                                      </p:cBhvr>
                                      <p:to>
                                        <p:strVal val="visible"/>
                                      </p:to>
                                    </p:set>
                                    <p:animEffect transition="in" filter="fade">
                                      <p:cBhvr>
                                        <p:cTn id="19" dur="1000"/>
                                        <p:tgtEl>
                                          <p:spTgt spid="3">
                                            <p:graphicEl>
                                              <a:dgm id="{02814843-ED36-4160-8339-3B0E24C5C04E}"/>
                                            </p:graphicEl>
                                          </p:spTgt>
                                        </p:tgtEl>
                                      </p:cBhvr>
                                    </p:animEffect>
                                    <p:anim calcmode="lin" valueType="num">
                                      <p:cBhvr>
                                        <p:cTn id="20" dur="1000" fill="hold"/>
                                        <p:tgtEl>
                                          <p:spTgt spid="3">
                                            <p:graphicEl>
                                              <a:dgm id="{02814843-ED36-4160-8339-3B0E24C5C04E}"/>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02814843-ED36-4160-8339-3B0E24C5C04E}"/>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B97CBA74-6CB4-4927-9FF2-DBBE37906608}"/>
                                            </p:graphicEl>
                                          </p:spTgt>
                                        </p:tgtEl>
                                        <p:attrNameLst>
                                          <p:attrName>style.visibility</p:attrName>
                                        </p:attrNameLst>
                                      </p:cBhvr>
                                      <p:to>
                                        <p:strVal val="visible"/>
                                      </p:to>
                                    </p:set>
                                    <p:animEffect transition="in" filter="fade">
                                      <p:cBhvr>
                                        <p:cTn id="24" dur="1000"/>
                                        <p:tgtEl>
                                          <p:spTgt spid="3">
                                            <p:graphicEl>
                                              <a:dgm id="{B97CBA74-6CB4-4927-9FF2-DBBE37906608}"/>
                                            </p:graphicEl>
                                          </p:spTgt>
                                        </p:tgtEl>
                                      </p:cBhvr>
                                    </p:animEffect>
                                    <p:anim calcmode="lin" valueType="num">
                                      <p:cBhvr>
                                        <p:cTn id="25" dur="1000" fill="hold"/>
                                        <p:tgtEl>
                                          <p:spTgt spid="3">
                                            <p:graphicEl>
                                              <a:dgm id="{B97CBA74-6CB4-4927-9FF2-DBBE37906608}"/>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B97CBA74-6CB4-4927-9FF2-DBBE37906608}"/>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E32D4726-93BC-4CFB-AF2D-1E3BDB603669}"/>
                                            </p:graphicEl>
                                          </p:spTgt>
                                        </p:tgtEl>
                                        <p:attrNameLst>
                                          <p:attrName>style.visibility</p:attrName>
                                        </p:attrNameLst>
                                      </p:cBhvr>
                                      <p:to>
                                        <p:strVal val="visible"/>
                                      </p:to>
                                    </p:set>
                                    <p:animEffect transition="in" filter="fade">
                                      <p:cBhvr>
                                        <p:cTn id="31" dur="1000"/>
                                        <p:tgtEl>
                                          <p:spTgt spid="3">
                                            <p:graphicEl>
                                              <a:dgm id="{E32D4726-93BC-4CFB-AF2D-1E3BDB603669}"/>
                                            </p:graphicEl>
                                          </p:spTgt>
                                        </p:tgtEl>
                                      </p:cBhvr>
                                    </p:animEffect>
                                    <p:anim calcmode="lin" valueType="num">
                                      <p:cBhvr>
                                        <p:cTn id="32" dur="1000" fill="hold"/>
                                        <p:tgtEl>
                                          <p:spTgt spid="3">
                                            <p:graphicEl>
                                              <a:dgm id="{E32D4726-93BC-4CFB-AF2D-1E3BDB603669}"/>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E32D4726-93BC-4CFB-AF2D-1E3BDB603669}"/>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51D8BF06-6CC4-4291-BF76-EC1B9A71B2FD}"/>
                                            </p:graphicEl>
                                          </p:spTgt>
                                        </p:tgtEl>
                                        <p:attrNameLst>
                                          <p:attrName>style.visibility</p:attrName>
                                        </p:attrNameLst>
                                      </p:cBhvr>
                                      <p:to>
                                        <p:strVal val="visible"/>
                                      </p:to>
                                    </p:set>
                                    <p:animEffect transition="in" filter="fade">
                                      <p:cBhvr>
                                        <p:cTn id="36" dur="1000"/>
                                        <p:tgtEl>
                                          <p:spTgt spid="3">
                                            <p:graphicEl>
                                              <a:dgm id="{51D8BF06-6CC4-4291-BF76-EC1B9A71B2FD}"/>
                                            </p:graphicEl>
                                          </p:spTgt>
                                        </p:tgtEl>
                                      </p:cBhvr>
                                    </p:animEffect>
                                    <p:anim calcmode="lin" valueType="num">
                                      <p:cBhvr>
                                        <p:cTn id="37" dur="1000" fill="hold"/>
                                        <p:tgtEl>
                                          <p:spTgt spid="3">
                                            <p:graphicEl>
                                              <a:dgm id="{51D8BF06-6CC4-4291-BF76-EC1B9A71B2FD}"/>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51D8BF06-6CC4-4291-BF76-EC1B9A71B2FD}"/>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C9D7CFB2-C8FD-49A2-9B66-4EB7E0B219C6}"/>
                                            </p:graphicEl>
                                          </p:spTgt>
                                        </p:tgtEl>
                                        <p:attrNameLst>
                                          <p:attrName>style.visibility</p:attrName>
                                        </p:attrNameLst>
                                      </p:cBhvr>
                                      <p:to>
                                        <p:strVal val="visible"/>
                                      </p:to>
                                    </p:set>
                                    <p:animEffect transition="in" filter="fade">
                                      <p:cBhvr>
                                        <p:cTn id="43" dur="1000"/>
                                        <p:tgtEl>
                                          <p:spTgt spid="3">
                                            <p:graphicEl>
                                              <a:dgm id="{C9D7CFB2-C8FD-49A2-9B66-4EB7E0B219C6}"/>
                                            </p:graphicEl>
                                          </p:spTgt>
                                        </p:tgtEl>
                                      </p:cBhvr>
                                    </p:animEffect>
                                    <p:anim calcmode="lin" valueType="num">
                                      <p:cBhvr>
                                        <p:cTn id="44" dur="1000" fill="hold"/>
                                        <p:tgtEl>
                                          <p:spTgt spid="3">
                                            <p:graphicEl>
                                              <a:dgm id="{C9D7CFB2-C8FD-49A2-9B66-4EB7E0B219C6}"/>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C9D7CFB2-C8FD-49A2-9B66-4EB7E0B219C6}"/>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3AB4C1E4-E631-430E-BC3F-DEBE50A6AACE}"/>
                                            </p:graphicEl>
                                          </p:spTgt>
                                        </p:tgtEl>
                                        <p:attrNameLst>
                                          <p:attrName>style.visibility</p:attrName>
                                        </p:attrNameLst>
                                      </p:cBhvr>
                                      <p:to>
                                        <p:strVal val="visible"/>
                                      </p:to>
                                    </p:set>
                                    <p:animEffect transition="in" filter="fade">
                                      <p:cBhvr>
                                        <p:cTn id="48" dur="1000"/>
                                        <p:tgtEl>
                                          <p:spTgt spid="3">
                                            <p:graphicEl>
                                              <a:dgm id="{3AB4C1E4-E631-430E-BC3F-DEBE50A6AACE}"/>
                                            </p:graphicEl>
                                          </p:spTgt>
                                        </p:tgtEl>
                                      </p:cBhvr>
                                    </p:animEffect>
                                    <p:anim calcmode="lin" valueType="num">
                                      <p:cBhvr>
                                        <p:cTn id="49" dur="1000" fill="hold"/>
                                        <p:tgtEl>
                                          <p:spTgt spid="3">
                                            <p:graphicEl>
                                              <a:dgm id="{3AB4C1E4-E631-430E-BC3F-DEBE50A6AACE}"/>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3AB4C1E4-E631-430E-BC3F-DEBE50A6AACE}"/>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graphicEl>
                                              <a:dgm id="{7A81B986-BE2B-48C0-AA9D-0EEDDADF78E1}"/>
                                            </p:graphicEl>
                                          </p:spTgt>
                                        </p:tgtEl>
                                        <p:attrNameLst>
                                          <p:attrName>style.visibility</p:attrName>
                                        </p:attrNameLst>
                                      </p:cBhvr>
                                      <p:to>
                                        <p:strVal val="visible"/>
                                      </p:to>
                                    </p:set>
                                    <p:animEffect transition="in" filter="fade">
                                      <p:cBhvr>
                                        <p:cTn id="55" dur="1000"/>
                                        <p:tgtEl>
                                          <p:spTgt spid="3">
                                            <p:graphicEl>
                                              <a:dgm id="{7A81B986-BE2B-48C0-AA9D-0EEDDADF78E1}"/>
                                            </p:graphicEl>
                                          </p:spTgt>
                                        </p:tgtEl>
                                      </p:cBhvr>
                                    </p:animEffect>
                                    <p:anim calcmode="lin" valueType="num">
                                      <p:cBhvr>
                                        <p:cTn id="56" dur="1000" fill="hold"/>
                                        <p:tgtEl>
                                          <p:spTgt spid="3">
                                            <p:graphicEl>
                                              <a:dgm id="{7A81B986-BE2B-48C0-AA9D-0EEDDADF78E1}"/>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7A81B986-BE2B-48C0-AA9D-0EEDDADF78E1}"/>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graphicEl>
                                              <a:dgm id="{2144A82B-44C4-45D9-99D4-BDD6908CB50D}"/>
                                            </p:graphicEl>
                                          </p:spTgt>
                                        </p:tgtEl>
                                        <p:attrNameLst>
                                          <p:attrName>style.visibility</p:attrName>
                                        </p:attrNameLst>
                                      </p:cBhvr>
                                      <p:to>
                                        <p:strVal val="visible"/>
                                      </p:to>
                                    </p:set>
                                    <p:animEffect transition="in" filter="fade">
                                      <p:cBhvr>
                                        <p:cTn id="60" dur="1000"/>
                                        <p:tgtEl>
                                          <p:spTgt spid="3">
                                            <p:graphicEl>
                                              <a:dgm id="{2144A82B-44C4-45D9-99D4-BDD6908CB50D}"/>
                                            </p:graphicEl>
                                          </p:spTgt>
                                        </p:tgtEl>
                                      </p:cBhvr>
                                    </p:animEffect>
                                    <p:anim calcmode="lin" valueType="num">
                                      <p:cBhvr>
                                        <p:cTn id="61" dur="1000" fill="hold"/>
                                        <p:tgtEl>
                                          <p:spTgt spid="3">
                                            <p:graphicEl>
                                              <a:dgm id="{2144A82B-44C4-45D9-99D4-BDD6908CB50D}"/>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2144A82B-44C4-45D9-99D4-BDD6908CB50D}"/>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graphicEl>
                                              <a:dgm id="{4E23C951-5FC3-4A5F-8814-71EA3751640A}"/>
                                            </p:graphicEl>
                                          </p:spTgt>
                                        </p:tgtEl>
                                        <p:attrNameLst>
                                          <p:attrName>style.visibility</p:attrName>
                                        </p:attrNameLst>
                                      </p:cBhvr>
                                      <p:to>
                                        <p:strVal val="visible"/>
                                      </p:to>
                                    </p:set>
                                    <p:animEffect transition="in" filter="fade">
                                      <p:cBhvr>
                                        <p:cTn id="67" dur="1000"/>
                                        <p:tgtEl>
                                          <p:spTgt spid="3">
                                            <p:graphicEl>
                                              <a:dgm id="{4E23C951-5FC3-4A5F-8814-71EA3751640A}"/>
                                            </p:graphicEl>
                                          </p:spTgt>
                                        </p:tgtEl>
                                      </p:cBhvr>
                                    </p:animEffect>
                                    <p:anim calcmode="lin" valueType="num">
                                      <p:cBhvr>
                                        <p:cTn id="68" dur="1000" fill="hold"/>
                                        <p:tgtEl>
                                          <p:spTgt spid="3">
                                            <p:graphicEl>
                                              <a:dgm id="{4E23C951-5FC3-4A5F-8814-71EA3751640A}"/>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4E23C951-5FC3-4A5F-8814-71EA3751640A}"/>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graphicEl>
                                              <a:dgm id="{F69937E5-FC48-44A3-87D9-1520C2F822AD}"/>
                                            </p:graphicEl>
                                          </p:spTgt>
                                        </p:tgtEl>
                                        <p:attrNameLst>
                                          <p:attrName>style.visibility</p:attrName>
                                        </p:attrNameLst>
                                      </p:cBhvr>
                                      <p:to>
                                        <p:strVal val="visible"/>
                                      </p:to>
                                    </p:set>
                                    <p:animEffect transition="in" filter="fade">
                                      <p:cBhvr>
                                        <p:cTn id="72" dur="1000"/>
                                        <p:tgtEl>
                                          <p:spTgt spid="3">
                                            <p:graphicEl>
                                              <a:dgm id="{F69937E5-FC48-44A3-87D9-1520C2F822AD}"/>
                                            </p:graphicEl>
                                          </p:spTgt>
                                        </p:tgtEl>
                                      </p:cBhvr>
                                    </p:animEffect>
                                    <p:anim calcmode="lin" valueType="num">
                                      <p:cBhvr>
                                        <p:cTn id="73" dur="1000" fill="hold"/>
                                        <p:tgtEl>
                                          <p:spTgt spid="3">
                                            <p:graphicEl>
                                              <a:dgm id="{F69937E5-FC48-44A3-87D9-1520C2F822AD}"/>
                                            </p:graphicEl>
                                          </p:spTgt>
                                        </p:tgtEl>
                                        <p:attrNameLst>
                                          <p:attrName>ppt_x</p:attrName>
                                        </p:attrNameLst>
                                      </p:cBhvr>
                                      <p:tavLst>
                                        <p:tav tm="0">
                                          <p:val>
                                            <p:strVal val="#ppt_x"/>
                                          </p:val>
                                        </p:tav>
                                        <p:tav tm="100000">
                                          <p:val>
                                            <p:strVal val="#ppt_x"/>
                                          </p:val>
                                        </p:tav>
                                      </p:tavLst>
                                    </p:anim>
                                    <p:anim calcmode="lin" valueType="num">
                                      <p:cBhvr>
                                        <p:cTn id="74" dur="1000" fill="hold"/>
                                        <p:tgtEl>
                                          <p:spTgt spid="3">
                                            <p:graphicEl>
                                              <a:dgm id="{F69937E5-FC48-44A3-87D9-1520C2F822A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822F75-2639-81C6-04B6-9D722890EB83}"/>
              </a:ext>
            </a:extLst>
          </p:cNvPr>
          <p:cNvSpPr txBox="1"/>
          <p:nvPr/>
        </p:nvSpPr>
        <p:spPr>
          <a:xfrm>
            <a:off x="184399" y="1047522"/>
            <a:ext cx="4387601" cy="707886"/>
          </a:xfrm>
          <a:prstGeom prst="rect">
            <a:avLst/>
          </a:prstGeom>
          <a:noFill/>
        </p:spPr>
        <p:txBody>
          <a:bodyPr wrap="square" rtlCol="0">
            <a:spAutoFit/>
          </a:bodyPr>
          <a:lstStyle/>
          <a:p>
            <a:pPr lvl="0" fontAlgn="base">
              <a:spcBef>
                <a:spcPct val="0"/>
              </a:spcBef>
              <a:spcAft>
                <a:spcPct val="0"/>
              </a:spcAft>
            </a:pPr>
            <a:r>
              <a:rPr lang="en-US" sz="4000" b="1">
                <a:solidFill>
                  <a:prstClr val="black"/>
                </a:solidFill>
                <a:latin typeface="Arial" charset="0"/>
                <a:ea typeface="ＭＳ Ｐゴシック" charset="-128"/>
              </a:rPr>
              <a:t>Billing Schedule</a:t>
            </a:r>
          </a:p>
        </p:txBody>
      </p:sp>
      <p:graphicFrame>
        <p:nvGraphicFramePr>
          <p:cNvPr id="3" name="Table 2">
            <a:extLst>
              <a:ext uri="{FF2B5EF4-FFF2-40B4-BE49-F238E27FC236}">
                <a16:creationId xmlns:a16="http://schemas.microsoft.com/office/drawing/2014/main" id="{3373D25F-E5BD-81E8-D17F-16BBE38F7795}"/>
              </a:ext>
            </a:extLst>
          </p:cNvPr>
          <p:cNvGraphicFramePr>
            <a:graphicFrameLocks noGrp="1"/>
          </p:cNvGraphicFramePr>
          <p:nvPr>
            <p:extLst>
              <p:ext uri="{D42A27DB-BD31-4B8C-83A1-F6EECF244321}">
                <p14:modId xmlns:p14="http://schemas.microsoft.com/office/powerpoint/2010/main" val="798781127"/>
              </p:ext>
            </p:extLst>
          </p:nvPr>
        </p:nvGraphicFramePr>
        <p:xfrm>
          <a:off x="184399" y="1880323"/>
          <a:ext cx="6305454" cy="1467848"/>
        </p:xfrm>
        <a:graphic>
          <a:graphicData uri="http://schemas.openxmlformats.org/drawingml/2006/table">
            <a:tbl>
              <a:tblPr firstRow="1" bandRow="1">
                <a:tableStyleId>{8EC20E35-A176-4012-BC5E-935CFFF8708E}</a:tableStyleId>
              </a:tblPr>
              <a:tblGrid>
                <a:gridCol w="1580820">
                  <a:extLst>
                    <a:ext uri="{9D8B030D-6E8A-4147-A177-3AD203B41FA5}">
                      <a16:colId xmlns:a16="http://schemas.microsoft.com/office/drawing/2014/main" val="1701162624"/>
                    </a:ext>
                  </a:extLst>
                </a:gridCol>
                <a:gridCol w="1272743">
                  <a:extLst>
                    <a:ext uri="{9D8B030D-6E8A-4147-A177-3AD203B41FA5}">
                      <a16:colId xmlns:a16="http://schemas.microsoft.com/office/drawing/2014/main" val="2843424348"/>
                    </a:ext>
                  </a:extLst>
                </a:gridCol>
                <a:gridCol w="1584650">
                  <a:extLst>
                    <a:ext uri="{9D8B030D-6E8A-4147-A177-3AD203B41FA5}">
                      <a16:colId xmlns:a16="http://schemas.microsoft.com/office/drawing/2014/main" val="4148276207"/>
                    </a:ext>
                  </a:extLst>
                </a:gridCol>
                <a:gridCol w="1867241">
                  <a:extLst>
                    <a:ext uri="{9D8B030D-6E8A-4147-A177-3AD203B41FA5}">
                      <a16:colId xmlns:a16="http://schemas.microsoft.com/office/drawing/2014/main" val="1485974287"/>
                    </a:ext>
                  </a:extLst>
                </a:gridCol>
              </a:tblGrid>
              <a:tr h="394176">
                <a:tc>
                  <a:txBody>
                    <a:bodyPr/>
                    <a:lstStyle/>
                    <a:p>
                      <a:r>
                        <a:rPr lang="en-US" sz="1600" dirty="0"/>
                        <a:t>Register By</a:t>
                      </a:r>
                    </a:p>
                  </a:txBody>
                  <a:tcPr/>
                </a:tc>
                <a:tc>
                  <a:txBody>
                    <a:bodyPr/>
                    <a:lstStyle/>
                    <a:p>
                      <a:r>
                        <a:rPr lang="en-US" sz="1600" dirty="0"/>
                        <a:t>E-Bill Date</a:t>
                      </a:r>
                    </a:p>
                  </a:txBody>
                  <a:tcPr/>
                </a:tc>
                <a:tc>
                  <a:txBody>
                    <a:bodyPr/>
                    <a:lstStyle/>
                    <a:p>
                      <a:r>
                        <a:rPr lang="en-US" sz="1600" dirty="0"/>
                        <a:t>Due Date</a:t>
                      </a:r>
                    </a:p>
                  </a:txBody>
                  <a:tcPr/>
                </a:tc>
                <a:tc>
                  <a:txBody>
                    <a:bodyPr/>
                    <a:lstStyle/>
                    <a:p>
                      <a:r>
                        <a:rPr lang="en-US" sz="1600" dirty="0"/>
                        <a:t>Late Fee Charged</a:t>
                      </a:r>
                    </a:p>
                  </a:txBody>
                  <a:tcPr/>
                </a:tc>
                <a:extLst>
                  <a:ext uri="{0D108BD9-81ED-4DB2-BD59-A6C34878D82A}">
                    <a16:rowId xmlns:a16="http://schemas.microsoft.com/office/drawing/2014/main" val="1627531855"/>
                  </a:ext>
                </a:extLst>
              </a:tr>
              <a:tr h="369540">
                <a:tc>
                  <a:txBody>
                    <a:bodyPr/>
                    <a:lstStyle/>
                    <a:p>
                      <a:r>
                        <a:rPr lang="en-US" sz="1600" dirty="0"/>
                        <a:t>July 31</a:t>
                      </a:r>
                    </a:p>
                  </a:txBody>
                  <a:tcPr/>
                </a:tc>
                <a:tc>
                  <a:txBody>
                    <a:bodyPr/>
                    <a:lstStyle/>
                    <a:p>
                      <a:pPr lvl="0">
                        <a:buNone/>
                      </a:pPr>
                      <a:r>
                        <a:rPr lang="en-US" sz="1600" dirty="0"/>
                        <a:t>August 1</a:t>
                      </a:r>
                    </a:p>
                  </a:txBody>
                  <a:tcPr/>
                </a:tc>
                <a:tc>
                  <a:txBody>
                    <a:bodyPr/>
                    <a:lstStyle/>
                    <a:p>
                      <a:pPr lvl="0">
                        <a:buNone/>
                      </a:pPr>
                      <a:r>
                        <a:rPr lang="en-US" sz="1600" dirty="0"/>
                        <a:t>August 20</a:t>
                      </a:r>
                    </a:p>
                  </a:txBody>
                  <a:tcPr/>
                </a:tc>
                <a:tc>
                  <a:txBody>
                    <a:bodyPr/>
                    <a:lstStyle/>
                    <a:p>
                      <a:r>
                        <a:rPr lang="en-US" sz="1600" dirty="0">
                          <a:solidFill>
                            <a:srgbClr val="FF0000"/>
                          </a:solidFill>
                        </a:rPr>
                        <a:t>August 25</a:t>
                      </a:r>
                    </a:p>
                  </a:txBody>
                  <a:tcPr/>
                </a:tc>
                <a:extLst>
                  <a:ext uri="{0D108BD9-81ED-4DB2-BD59-A6C34878D82A}">
                    <a16:rowId xmlns:a16="http://schemas.microsoft.com/office/drawing/2014/main" val="250500715"/>
                  </a:ext>
                </a:extLst>
              </a:tr>
              <a:tr h="359228">
                <a:tc>
                  <a:txBody>
                    <a:bodyPr/>
                    <a:lstStyle/>
                    <a:p>
                      <a:r>
                        <a:rPr lang="en-US" sz="1600" b="0" dirty="0"/>
                        <a:t>August 31</a:t>
                      </a:r>
                    </a:p>
                  </a:txBody>
                  <a:tcPr/>
                </a:tc>
                <a:tc>
                  <a:txBody>
                    <a:bodyPr/>
                    <a:lstStyle/>
                    <a:p>
                      <a:r>
                        <a:rPr lang="en-US" sz="1600" b="0" dirty="0"/>
                        <a:t>September 1</a:t>
                      </a:r>
                    </a:p>
                  </a:txBody>
                  <a:tcPr/>
                </a:tc>
                <a:tc>
                  <a:txBody>
                    <a:bodyPr/>
                    <a:lstStyle/>
                    <a:p>
                      <a:r>
                        <a:rPr lang="en-US" sz="1600" b="0" dirty="0"/>
                        <a:t>September 20</a:t>
                      </a:r>
                    </a:p>
                  </a:txBody>
                  <a:tcPr/>
                </a:tc>
                <a:tc>
                  <a:txBody>
                    <a:bodyPr/>
                    <a:lstStyle/>
                    <a:p>
                      <a:r>
                        <a:rPr lang="en-US" sz="1600" b="0" dirty="0">
                          <a:solidFill>
                            <a:srgbClr val="FF0000"/>
                          </a:solidFill>
                        </a:rPr>
                        <a:t>September 25</a:t>
                      </a:r>
                    </a:p>
                  </a:txBody>
                  <a:tcPr/>
                </a:tc>
                <a:extLst>
                  <a:ext uri="{0D108BD9-81ED-4DB2-BD59-A6C34878D82A}">
                    <a16:rowId xmlns:a16="http://schemas.microsoft.com/office/drawing/2014/main" val="2246495782"/>
                  </a:ext>
                </a:extLst>
              </a:tr>
              <a:tr h="344904">
                <a:tc>
                  <a:txBody>
                    <a:bodyPr/>
                    <a:lstStyle/>
                    <a:p>
                      <a:r>
                        <a:rPr lang="en-US" sz="1600" dirty="0"/>
                        <a:t>September 30</a:t>
                      </a:r>
                    </a:p>
                  </a:txBody>
                  <a:tcPr/>
                </a:tc>
                <a:tc>
                  <a:txBody>
                    <a:bodyPr/>
                    <a:lstStyle/>
                    <a:p>
                      <a:r>
                        <a:rPr lang="en-US" sz="1600" dirty="0"/>
                        <a:t>October 1</a:t>
                      </a:r>
                    </a:p>
                  </a:txBody>
                  <a:tcPr/>
                </a:tc>
                <a:tc>
                  <a:txBody>
                    <a:bodyPr/>
                    <a:lstStyle/>
                    <a:p>
                      <a:r>
                        <a:rPr lang="en-US" sz="1600" dirty="0"/>
                        <a:t>October 20</a:t>
                      </a:r>
                    </a:p>
                  </a:txBody>
                  <a:tcPr/>
                </a:tc>
                <a:tc>
                  <a:txBody>
                    <a:bodyPr/>
                    <a:lstStyle/>
                    <a:p>
                      <a:r>
                        <a:rPr lang="en-US" sz="1600" dirty="0">
                          <a:solidFill>
                            <a:srgbClr val="FF0000"/>
                          </a:solidFill>
                        </a:rPr>
                        <a:t>October 25</a:t>
                      </a:r>
                    </a:p>
                  </a:txBody>
                  <a:tcPr/>
                </a:tc>
                <a:extLst>
                  <a:ext uri="{0D108BD9-81ED-4DB2-BD59-A6C34878D82A}">
                    <a16:rowId xmlns:a16="http://schemas.microsoft.com/office/drawing/2014/main" val="1689882971"/>
                  </a:ext>
                </a:extLst>
              </a:tr>
            </a:tbl>
          </a:graphicData>
        </a:graphic>
      </p:graphicFrame>
      <p:graphicFrame>
        <p:nvGraphicFramePr>
          <p:cNvPr id="4" name="Table 2">
            <a:extLst>
              <a:ext uri="{FF2B5EF4-FFF2-40B4-BE49-F238E27FC236}">
                <a16:creationId xmlns:a16="http://schemas.microsoft.com/office/drawing/2014/main" id="{D65D0899-00D4-D99C-A126-6157D7113EA4}"/>
              </a:ext>
            </a:extLst>
          </p:cNvPr>
          <p:cNvGraphicFramePr>
            <a:graphicFrameLocks noGrp="1"/>
          </p:cNvGraphicFramePr>
          <p:nvPr>
            <p:extLst>
              <p:ext uri="{D42A27DB-BD31-4B8C-83A1-F6EECF244321}">
                <p14:modId xmlns:p14="http://schemas.microsoft.com/office/powerpoint/2010/main" val="3141277506"/>
              </p:ext>
            </p:extLst>
          </p:nvPr>
        </p:nvGraphicFramePr>
        <p:xfrm>
          <a:off x="184399" y="4543447"/>
          <a:ext cx="6450318" cy="1920240"/>
        </p:xfrm>
        <a:graphic>
          <a:graphicData uri="http://schemas.openxmlformats.org/drawingml/2006/table">
            <a:tbl>
              <a:tblPr firstRow="1" bandRow="1">
                <a:tableStyleId>{8EC20E35-A176-4012-BC5E-935CFFF8708E}</a:tableStyleId>
              </a:tblPr>
              <a:tblGrid>
                <a:gridCol w="1868337">
                  <a:extLst>
                    <a:ext uri="{9D8B030D-6E8A-4147-A177-3AD203B41FA5}">
                      <a16:colId xmlns:a16="http://schemas.microsoft.com/office/drawing/2014/main" val="1701162624"/>
                    </a:ext>
                  </a:extLst>
                </a:gridCol>
                <a:gridCol w="2260079">
                  <a:extLst>
                    <a:ext uri="{9D8B030D-6E8A-4147-A177-3AD203B41FA5}">
                      <a16:colId xmlns:a16="http://schemas.microsoft.com/office/drawing/2014/main" val="2843424348"/>
                    </a:ext>
                  </a:extLst>
                </a:gridCol>
                <a:gridCol w="2321902">
                  <a:extLst>
                    <a:ext uri="{9D8B030D-6E8A-4147-A177-3AD203B41FA5}">
                      <a16:colId xmlns:a16="http://schemas.microsoft.com/office/drawing/2014/main" val="4148276207"/>
                    </a:ext>
                  </a:extLst>
                </a:gridCol>
              </a:tblGrid>
              <a:tr h="316591">
                <a:tc>
                  <a:txBody>
                    <a:bodyPr/>
                    <a:lstStyle/>
                    <a:p>
                      <a:r>
                        <a:rPr lang="en-US" sz="1600" dirty="0"/>
                        <a:t>MPP Installments</a:t>
                      </a:r>
                    </a:p>
                  </a:txBody>
                  <a:tcPr/>
                </a:tc>
                <a:tc>
                  <a:txBody>
                    <a:bodyPr/>
                    <a:lstStyle/>
                    <a:p>
                      <a:r>
                        <a:rPr lang="en-US" sz="1600" dirty="0"/>
                        <a:t>Deadline to Sign Up</a:t>
                      </a:r>
                    </a:p>
                  </a:txBody>
                  <a:tcPr/>
                </a:tc>
                <a:tc>
                  <a:txBody>
                    <a:bodyPr/>
                    <a:lstStyle/>
                    <a:p>
                      <a:r>
                        <a:rPr lang="en-US" sz="1600" dirty="0"/>
                        <a:t>1</a:t>
                      </a:r>
                      <a:r>
                        <a:rPr lang="en-US" sz="1600" baseline="30000" dirty="0"/>
                        <a:t>st</a:t>
                      </a:r>
                      <a:r>
                        <a:rPr lang="en-US" sz="1600" dirty="0"/>
                        <a:t> Payment Due</a:t>
                      </a:r>
                    </a:p>
                  </a:txBody>
                  <a:tcPr/>
                </a:tc>
                <a:extLst>
                  <a:ext uri="{0D108BD9-81ED-4DB2-BD59-A6C34878D82A}">
                    <a16:rowId xmlns:a16="http://schemas.microsoft.com/office/drawing/2014/main" val="1627531855"/>
                  </a:ext>
                </a:extLst>
              </a:tr>
              <a:tr h="315119">
                <a:tc>
                  <a:txBody>
                    <a:bodyPr/>
                    <a:lstStyle/>
                    <a:p>
                      <a:r>
                        <a:rPr lang="en-US" sz="1600" dirty="0"/>
                        <a:t>4</a:t>
                      </a:r>
                    </a:p>
                  </a:txBody>
                  <a:tcPr/>
                </a:tc>
                <a:tc>
                  <a:txBody>
                    <a:bodyPr/>
                    <a:lstStyle/>
                    <a:p>
                      <a:r>
                        <a:rPr lang="en-US" sz="1600" dirty="0"/>
                        <a:t>July 19</a:t>
                      </a:r>
                    </a:p>
                  </a:txBody>
                  <a:tcPr/>
                </a:tc>
                <a:tc>
                  <a:txBody>
                    <a:bodyPr/>
                    <a:lstStyle/>
                    <a:p>
                      <a:r>
                        <a:rPr lang="en-US" sz="1600" dirty="0"/>
                        <a:t>July 20</a:t>
                      </a:r>
                    </a:p>
                  </a:txBody>
                  <a:tcPr/>
                </a:tc>
                <a:extLst>
                  <a:ext uri="{0D108BD9-81ED-4DB2-BD59-A6C34878D82A}">
                    <a16:rowId xmlns:a16="http://schemas.microsoft.com/office/drawing/2014/main" val="250500715"/>
                  </a:ext>
                </a:extLst>
              </a:tr>
              <a:tr h="305569">
                <a:tc>
                  <a:txBody>
                    <a:bodyPr/>
                    <a:lstStyle/>
                    <a:p>
                      <a:r>
                        <a:rPr lang="en-US" sz="1600" dirty="0"/>
                        <a:t>3</a:t>
                      </a:r>
                    </a:p>
                  </a:txBody>
                  <a:tcPr/>
                </a:tc>
                <a:tc>
                  <a:txBody>
                    <a:bodyPr/>
                    <a:lstStyle/>
                    <a:p>
                      <a:r>
                        <a:rPr lang="en-US" sz="1600" dirty="0"/>
                        <a:t>August 19</a:t>
                      </a:r>
                    </a:p>
                  </a:txBody>
                  <a:tcPr/>
                </a:tc>
                <a:tc>
                  <a:txBody>
                    <a:bodyPr/>
                    <a:lstStyle/>
                    <a:p>
                      <a:r>
                        <a:rPr lang="en-US" sz="1600" dirty="0"/>
                        <a:t>August 20</a:t>
                      </a:r>
                    </a:p>
                  </a:txBody>
                  <a:tcPr/>
                </a:tc>
                <a:extLst>
                  <a:ext uri="{0D108BD9-81ED-4DB2-BD59-A6C34878D82A}">
                    <a16:rowId xmlns:a16="http://schemas.microsoft.com/office/drawing/2014/main" val="2246495782"/>
                  </a:ext>
                </a:extLst>
              </a:tr>
              <a:tr h="334217">
                <a:tc>
                  <a:txBody>
                    <a:bodyPr/>
                    <a:lstStyle/>
                    <a:p>
                      <a:r>
                        <a:rPr lang="en-US" sz="1600" b="1" i="0" dirty="0"/>
                        <a:t>2</a:t>
                      </a:r>
                    </a:p>
                  </a:txBody>
                  <a:tcPr/>
                </a:tc>
                <a:tc>
                  <a:txBody>
                    <a:bodyPr/>
                    <a:lstStyle/>
                    <a:p>
                      <a:r>
                        <a:rPr lang="en-US" sz="1600" b="0" i="0" dirty="0"/>
                        <a:t>September 19</a:t>
                      </a:r>
                    </a:p>
                  </a:txBody>
                  <a:tcPr/>
                </a:tc>
                <a:tc>
                  <a:txBody>
                    <a:bodyPr/>
                    <a:lstStyle/>
                    <a:p>
                      <a:r>
                        <a:rPr lang="en-US" sz="1600" b="0" dirty="0"/>
                        <a:t>September 20</a:t>
                      </a:r>
                    </a:p>
                  </a:txBody>
                  <a:tcPr/>
                </a:tc>
                <a:extLst>
                  <a:ext uri="{0D108BD9-81ED-4DB2-BD59-A6C34878D82A}">
                    <a16:rowId xmlns:a16="http://schemas.microsoft.com/office/drawing/2014/main" val="1689882971"/>
                  </a:ext>
                </a:extLst>
              </a:tr>
              <a:tr h="334216">
                <a:tc>
                  <a:txBody>
                    <a:bodyPr/>
                    <a:lstStyle/>
                    <a:p>
                      <a:pPr lvl="0">
                        <a:buNone/>
                      </a:pPr>
                      <a:endParaRPr lang="en-US" sz="1600" b="1" dirty="0"/>
                    </a:p>
                  </a:txBody>
                  <a:tcPr/>
                </a:tc>
                <a:tc>
                  <a:txBody>
                    <a:bodyPr/>
                    <a:lstStyle/>
                    <a:p>
                      <a:pPr lvl="0">
                        <a:buNone/>
                      </a:pPr>
                      <a:endParaRPr lang="en-US" sz="1600" b="1" dirty="0"/>
                    </a:p>
                  </a:txBody>
                  <a:tcPr/>
                </a:tc>
                <a:tc>
                  <a:txBody>
                    <a:bodyPr/>
                    <a:lstStyle/>
                    <a:p>
                      <a:pPr lvl="0">
                        <a:buNone/>
                      </a:pPr>
                      <a:r>
                        <a:rPr lang="en-US" sz="1600" b="1" i="0" u="none" strike="noStrike" noProof="0" dirty="0">
                          <a:solidFill>
                            <a:srgbClr val="000000"/>
                          </a:solidFill>
                          <a:latin typeface="Calibri"/>
                        </a:rPr>
                        <a:t>Final payment: October 20</a:t>
                      </a:r>
                      <a:endParaRPr lang="en-US" dirty="0"/>
                    </a:p>
                  </a:txBody>
                  <a:tcPr/>
                </a:tc>
                <a:extLst>
                  <a:ext uri="{0D108BD9-81ED-4DB2-BD59-A6C34878D82A}">
                    <a16:rowId xmlns:a16="http://schemas.microsoft.com/office/drawing/2014/main" val="2587111277"/>
                  </a:ext>
                </a:extLst>
              </a:tr>
            </a:tbl>
          </a:graphicData>
        </a:graphic>
      </p:graphicFrame>
      <p:sp>
        <p:nvSpPr>
          <p:cNvPr id="6" name="TextBox 5">
            <a:extLst>
              <a:ext uri="{FF2B5EF4-FFF2-40B4-BE49-F238E27FC236}">
                <a16:creationId xmlns:a16="http://schemas.microsoft.com/office/drawing/2014/main" id="{9BDB8A4F-10FF-F4A8-3998-1ADFC2CF9230}"/>
              </a:ext>
            </a:extLst>
          </p:cNvPr>
          <p:cNvSpPr txBox="1"/>
          <p:nvPr/>
        </p:nvSpPr>
        <p:spPr>
          <a:xfrm>
            <a:off x="184398" y="3733432"/>
            <a:ext cx="7673061" cy="707886"/>
          </a:xfrm>
          <a:prstGeom prst="rect">
            <a:avLst/>
          </a:prstGeom>
          <a:noFill/>
        </p:spPr>
        <p:txBody>
          <a:bodyPr wrap="square">
            <a:spAutoFit/>
          </a:bodyPr>
          <a:lstStyle/>
          <a:p>
            <a:pPr lvl="0" fontAlgn="base">
              <a:spcBef>
                <a:spcPct val="0"/>
              </a:spcBef>
              <a:spcAft>
                <a:spcPct val="0"/>
              </a:spcAft>
            </a:pPr>
            <a:r>
              <a:rPr lang="en-US" sz="4000" b="1">
                <a:solidFill>
                  <a:prstClr val="black"/>
                </a:solidFill>
                <a:latin typeface="Arial" charset="0"/>
                <a:ea typeface="ＭＳ Ｐゴシック" charset="-128"/>
              </a:rPr>
              <a:t>Monthly Payment Plan (MPP)</a:t>
            </a:r>
          </a:p>
        </p:txBody>
      </p:sp>
      <p:pic>
        <p:nvPicPr>
          <p:cNvPr id="5" name="Picture 6" descr="MPP Qr code (https://sbs.umbc.edu/payment-plan/)">
            <a:extLst>
              <a:ext uri="{FF2B5EF4-FFF2-40B4-BE49-F238E27FC236}">
                <a16:creationId xmlns:a16="http://schemas.microsoft.com/office/drawing/2014/main" id="{8A9B5BCC-C805-D13C-F095-4B306D3BBDCA}"/>
              </a:ext>
            </a:extLst>
          </p:cNvPr>
          <p:cNvPicPr>
            <a:picLocks noChangeAspect="1"/>
          </p:cNvPicPr>
          <p:nvPr/>
        </p:nvPicPr>
        <p:blipFill>
          <a:blip r:embed="rId3"/>
          <a:stretch>
            <a:fillRect/>
          </a:stretch>
        </p:blipFill>
        <p:spPr>
          <a:xfrm>
            <a:off x="7056454" y="4682532"/>
            <a:ext cx="1374113" cy="1399233"/>
          </a:xfrm>
          <a:prstGeom prst="rect">
            <a:avLst/>
          </a:prstGeom>
        </p:spPr>
      </p:pic>
    </p:spTree>
    <p:extLst>
      <p:ext uri="{BB962C8B-B14F-4D97-AF65-F5344CB8AC3E}">
        <p14:creationId xmlns:p14="http://schemas.microsoft.com/office/powerpoint/2010/main" val="114428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49379-402E-3934-668D-5F21EA928CB0}"/>
              </a:ext>
            </a:extLst>
          </p:cNvPr>
          <p:cNvSpPr txBox="1"/>
          <p:nvPr/>
        </p:nvSpPr>
        <p:spPr>
          <a:xfrm>
            <a:off x="195943" y="1191269"/>
            <a:ext cx="5481843" cy="707886"/>
          </a:xfrm>
          <a:prstGeom prst="rect">
            <a:avLst/>
          </a:prstGeom>
          <a:noFill/>
        </p:spPr>
        <p:txBody>
          <a:bodyPr wrap="square" rtlCol="0">
            <a:spAutoFit/>
          </a:bodyPr>
          <a:lstStyle/>
          <a:p>
            <a:pPr lvl="0" fontAlgn="base">
              <a:spcBef>
                <a:spcPct val="0"/>
              </a:spcBef>
              <a:spcAft>
                <a:spcPct val="0"/>
              </a:spcAft>
            </a:pPr>
            <a:r>
              <a:rPr lang="en-US" sz="4000" b="1">
                <a:solidFill>
                  <a:prstClr val="black"/>
                </a:solidFill>
                <a:latin typeface="Arial" charset="0"/>
                <a:ea typeface="ＭＳ Ｐゴシック" charset="-128"/>
              </a:rPr>
              <a:t>Aid Disbursement</a:t>
            </a:r>
          </a:p>
        </p:txBody>
      </p:sp>
      <p:graphicFrame>
        <p:nvGraphicFramePr>
          <p:cNvPr id="4" name="Table 2">
            <a:extLst>
              <a:ext uri="{FF2B5EF4-FFF2-40B4-BE49-F238E27FC236}">
                <a16:creationId xmlns:a16="http://schemas.microsoft.com/office/drawing/2014/main" id="{EBB59CD6-5B1B-5C39-362E-04D43A66FE8C}"/>
              </a:ext>
            </a:extLst>
          </p:cNvPr>
          <p:cNvGraphicFramePr>
            <a:graphicFrameLocks noGrp="1"/>
          </p:cNvGraphicFramePr>
          <p:nvPr>
            <p:extLst>
              <p:ext uri="{D42A27DB-BD31-4B8C-83A1-F6EECF244321}">
                <p14:modId xmlns:p14="http://schemas.microsoft.com/office/powerpoint/2010/main" val="3690467126"/>
              </p:ext>
            </p:extLst>
          </p:nvPr>
        </p:nvGraphicFramePr>
        <p:xfrm>
          <a:off x="409174" y="2630755"/>
          <a:ext cx="5284824" cy="1529080"/>
        </p:xfrm>
        <a:graphic>
          <a:graphicData uri="http://schemas.openxmlformats.org/drawingml/2006/table">
            <a:tbl>
              <a:tblPr firstRow="1" bandRow="1">
                <a:tableStyleId>{8EC20E35-A176-4012-BC5E-935CFFF8708E}</a:tableStyleId>
              </a:tblPr>
              <a:tblGrid>
                <a:gridCol w="2642412">
                  <a:extLst>
                    <a:ext uri="{9D8B030D-6E8A-4147-A177-3AD203B41FA5}">
                      <a16:colId xmlns:a16="http://schemas.microsoft.com/office/drawing/2014/main" val="1701162624"/>
                    </a:ext>
                  </a:extLst>
                </a:gridCol>
                <a:gridCol w="2642412">
                  <a:extLst>
                    <a:ext uri="{9D8B030D-6E8A-4147-A177-3AD203B41FA5}">
                      <a16:colId xmlns:a16="http://schemas.microsoft.com/office/drawing/2014/main" val="2843424348"/>
                    </a:ext>
                  </a:extLst>
                </a:gridCol>
              </a:tblGrid>
              <a:tr h="370840">
                <a:tc>
                  <a:txBody>
                    <a:bodyPr/>
                    <a:lstStyle/>
                    <a:p>
                      <a:r>
                        <a:rPr lang="en-US" sz="1600" dirty="0"/>
                        <a:t>Enrollment</a:t>
                      </a:r>
                    </a:p>
                  </a:txBody>
                  <a:tcPr/>
                </a:tc>
                <a:tc>
                  <a:txBody>
                    <a:bodyPr/>
                    <a:lstStyle/>
                    <a:p>
                      <a:r>
                        <a:rPr lang="en-US" sz="1600" dirty="0"/>
                        <a:t>First Disbursement Date</a:t>
                      </a:r>
                    </a:p>
                  </a:txBody>
                  <a:tcPr/>
                </a:tc>
                <a:extLst>
                  <a:ext uri="{0D108BD9-81ED-4DB2-BD59-A6C34878D82A}">
                    <a16:rowId xmlns:a16="http://schemas.microsoft.com/office/drawing/2014/main" val="1627531855"/>
                  </a:ext>
                </a:extLst>
              </a:tr>
              <a:tr h="370840">
                <a:tc>
                  <a:txBody>
                    <a:bodyPr/>
                    <a:lstStyle/>
                    <a:p>
                      <a:r>
                        <a:rPr lang="en-US" sz="1600" dirty="0"/>
                        <a:t>Full-time undergraduate students (12+ credits)</a:t>
                      </a:r>
                    </a:p>
                  </a:txBody>
                  <a:tcPr/>
                </a:tc>
                <a:tc>
                  <a:txBody>
                    <a:bodyPr/>
                    <a:lstStyle/>
                    <a:p>
                      <a:r>
                        <a:rPr lang="en-US" sz="1600" dirty="0"/>
                        <a:t>August 21</a:t>
                      </a:r>
                    </a:p>
                  </a:txBody>
                  <a:tcPr/>
                </a:tc>
                <a:extLst>
                  <a:ext uri="{0D108BD9-81ED-4DB2-BD59-A6C34878D82A}">
                    <a16:rowId xmlns:a16="http://schemas.microsoft.com/office/drawing/2014/main" val="250500715"/>
                  </a:ext>
                </a:extLst>
              </a:tr>
              <a:tr h="224232">
                <a:tc>
                  <a:txBody>
                    <a:bodyPr/>
                    <a:lstStyle/>
                    <a:p>
                      <a:r>
                        <a:rPr lang="en-US" sz="1600" dirty="0"/>
                        <a:t>Part-time undergraduate students (1-11 credits)</a:t>
                      </a:r>
                    </a:p>
                  </a:txBody>
                  <a:tcPr/>
                </a:tc>
                <a:tc>
                  <a:txBody>
                    <a:bodyPr/>
                    <a:lstStyle/>
                    <a:p>
                      <a:r>
                        <a:rPr lang="en-US" sz="1600" dirty="0"/>
                        <a:t>September 19</a:t>
                      </a:r>
                    </a:p>
                  </a:txBody>
                  <a:tcPr/>
                </a:tc>
                <a:extLst>
                  <a:ext uri="{0D108BD9-81ED-4DB2-BD59-A6C34878D82A}">
                    <a16:rowId xmlns:a16="http://schemas.microsoft.com/office/drawing/2014/main" val="2246495782"/>
                  </a:ext>
                </a:extLst>
              </a:tr>
            </a:tbl>
          </a:graphicData>
        </a:graphic>
      </p:graphicFrame>
      <p:sp>
        <p:nvSpPr>
          <p:cNvPr id="5" name="TextBox 4">
            <a:extLst>
              <a:ext uri="{FF2B5EF4-FFF2-40B4-BE49-F238E27FC236}">
                <a16:creationId xmlns:a16="http://schemas.microsoft.com/office/drawing/2014/main" id="{D98417E3-08DD-CBE8-F6DD-B40ED8EAFC5B}"/>
              </a:ext>
            </a:extLst>
          </p:cNvPr>
          <p:cNvSpPr txBox="1"/>
          <p:nvPr/>
        </p:nvSpPr>
        <p:spPr>
          <a:xfrm>
            <a:off x="6134986" y="3778768"/>
            <a:ext cx="2807438" cy="523220"/>
          </a:xfrm>
          <a:prstGeom prst="rect">
            <a:avLst/>
          </a:prstGeom>
          <a:noFill/>
        </p:spPr>
        <p:txBody>
          <a:bodyPr wrap="square" lIns="91440" tIns="45720" rIns="91440" bIns="45720" rtlCol="0" anchor="t">
            <a:spAutoFit/>
          </a:bodyPr>
          <a:lstStyle/>
          <a:p>
            <a:pPr>
              <a:spcBef>
                <a:spcPct val="0"/>
              </a:spcBef>
              <a:defRPr/>
            </a:pPr>
            <a:r>
              <a:rPr lang="en-US" sz="1400" dirty="0">
                <a:ea typeface="ＭＳ Ｐゴシック"/>
              </a:rPr>
              <a:t>The full disbursement calendar: </a:t>
            </a:r>
            <a:r>
              <a:rPr lang="en-US" sz="1400" i="1" dirty="0">
                <a:ea typeface="ＭＳ Ｐゴシック"/>
              </a:rPr>
              <a:t>financialaid.umbc.edu/calendar/ </a:t>
            </a:r>
            <a:endParaRPr lang="en-US" sz="1400" i="1">
              <a:solidFill>
                <a:prstClr val="black"/>
              </a:solidFill>
              <a:ea typeface="ＭＳ Ｐゴシック" charset="-128"/>
            </a:endParaRPr>
          </a:p>
        </p:txBody>
      </p:sp>
      <p:pic>
        <p:nvPicPr>
          <p:cNvPr id="7" name="Picture 6" descr="Qr code&#10;&#10;Description automatically generated">
            <a:extLst>
              <a:ext uri="{FF2B5EF4-FFF2-40B4-BE49-F238E27FC236}">
                <a16:creationId xmlns:a16="http://schemas.microsoft.com/office/drawing/2014/main" id="{89CC55AA-916F-2CBB-B73C-83EA97146F93}"/>
              </a:ext>
            </a:extLst>
          </p:cNvPr>
          <p:cNvPicPr>
            <a:picLocks noChangeAspect="1"/>
          </p:cNvPicPr>
          <p:nvPr/>
        </p:nvPicPr>
        <p:blipFill>
          <a:blip r:embed="rId3"/>
          <a:stretch>
            <a:fillRect/>
          </a:stretch>
        </p:blipFill>
        <p:spPr>
          <a:xfrm>
            <a:off x="6581467" y="2114052"/>
            <a:ext cx="1668046" cy="1668046"/>
          </a:xfrm>
          <a:prstGeom prst="rect">
            <a:avLst/>
          </a:prstGeom>
        </p:spPr>
      </p:pic>
      <p:sp>
        <p:nvSpPr>
          <p:cNvPr id="8" name="Rectangle 7">
            <a:extLst>
              <a:ext uri="{FF2B5EF4-FFF2-40B4-BE49-F238E27FC236}">
                <a16:creationId xmlns:a16="http://schemas.microsoft.com/office/drawing/2014/main" id="{305BBB97-4715-020D-06AC-EA8B17C5B4C5}"/>
              </a:ext>
            </a:extLst>
          </p:cNvPr>
          <p:cNvSpPr/>
          <p:nvPr/>
        </p:nvSpPr>
        <p:spPr>
          <a:xfrm>
            <a:off x="195943" y="4875028"/>
            <a:ext cx="6779014" cy="646331"/>
          </a:xfrm>
          <a:prstGeom prst="rect">
            <a:avLst/>
          </a:prstGeom>
          <a:solidFill>
            <a:srgbClr val="FFC000"/>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6DB8E0-381F-0279-55D6-CEA7A26A3F52}"/>
              </a:ext>
            </a:extLst>
          </p:cNvPr>
          <p:cNvSpPr txBox="1"/>
          <p:nvPr/>
        </p:nvSpPr>
        <p:spPr>
          <a:xfrm>
            <a:off x="409174" y="4875028"/>
            <a:ext cx="6565783" cy="646331"/>
          </a:xfrm>
          <a:prstGeom prst="rect">
            <a:avLst/>
          </a:prstGeom>
          <a:noFill/>
        </p:spPr>
        <p:txBody>
          <a:bodyPr wrap="square">
            <a:spAutoFit/>
          </a:bodyPr>
          <a:lstStyle/>
          <a:p>
            <a:pPr lvl="0">
              <a:spcBef>
                <a:spcPct val="0"/>
              </a:spcBef>
              <a:defRPr/>
            </a:pPr>
            <a:r>
              <a:rPr lang="en-US" sz="1800">
                <a:solidFill>
                  <a:prstClr val="black"/>
                </a:solidFill>
                <a:ea typeface="ＭＳ Ｐゴシック" charset="-128"/>
              </a:rPr>
              <a:t>If </a:t>
            </a:r>
            <a:r>
              <a:rPr lang="en-US">
                <a:solidFill>
                  <a:prstClr val="black"/>
                </a:solidFill>
                <a:ea typeface="ＭＳ Ｐゴシック" charset="-128"/>
              </a:rPr>
              <a:t>pending financial a</a:t>
            </a:r>
            <a:r>
              <a:rPr lang="en-US" sz="1800">
                <a:solidFill>
                  <a:prstClr val="black"/>
                </a:solidFill>
                <a:ea typeface="ＭＳ Ｐゴシック" charset="-128"/>
              </a:rPr>
              <a:t>id is </a:t>
            </a:r>
            <a:r>
              <a:rPr lang="en-US" sz="1800" i="1">
                <a:solidFill>
                  <a:prstClr val="black"/>
                </a:solidFill>
                <a:ea typeface="ＭＳ Ｐゴシック" charset="-128"/>
              </a:rPr>
              <a:t>equal to or exceeds</a:t>
            </a:r>
            <a:r>
              <a:rPr lang="en-US" sz="1800">
                <a:solidFill>
                  <a:prstClr val="black"/>
                </a:solidFill>
                <a:ea typeface="ＭＳ Ｐゴシック" charset="-128"/>
              </a:rPr>
              <a:t> the balance due by the billing due date, students will not receive late fees. </a:t>
            </a:r>
          </a:p>
        </p:txBody>
      </p:sp>
    </p:spTree>
    <p:extLst>
      <p:ext uri="{BB962C8B-B14F-4D97-AF65-F5344CB8AC3E}">
        <p14:creationId xmlns:p14="http://schemas.microsoft.com/office/powerpoint/2010/main" val="397913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C1CB1-A325-774C-F2C7-70CD20770017}"/>
              </a:ext>
            </a:extLst>
          </p:cNvPr>
          <p:cNvSpPr txBox="1"/>
          <p:nvPr/>
        </p:nvSpPr>
        <p:spPr>
          <a:xfrm>
            <a:off x="4075359" y="2943955"/>
            <a:ext cx="2671341" cy="394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4" name="Picture 4" descr="Timeline&#10;&#10;Description automatically generated">
            <a:extLst>
              <a:ext uri="{FF2B5EF4-FFF2-40B4-BE49-F238E27FC236}">
                <a16:creationId xmlns:a16="http://schemas.microsoft.com/office/drawing/2014/main" id="{8981F2AD-1930-2E58-D1B3-515C67F56306}"/>
              </a:ext>
            </a:extLst>
          </p:cNvPr>
          <p:cNvPicPr>
            <a:picLocks noChangeAspect="1"/>
          </p:cNvPicPr>
          <p:nvPr/>
        </p:nvPicPr>
        <p:blipFill>
          <a:blip r:embed="rId3"/>
          <a:stretch>
            <a:fillRect/>
          </a:stretch>
        </p:blipFill>
        <p:spPr>
          <a:xfrm>
            <a:off x="1877683" y="994511"/>
            <a:ext cx="5403010" cy="5515959"/>
          </a:xfrm>
          <a:prstGeom prst="rect">
            <a:avLst/>
          </a:prstGeom>
        </p:spPr>
      </p:pic>
    </p:spTree>
    <p:extLst>
      <p:ext uri="{BB962C8B-B14F-4D97-AF65-F5344CB8AC3E}">
        <p14:creationId xmlns:p14="http://schemas.microsoft.com/office/powerpoint/2010/main" val="150132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r code&#10;&#10;Description automatically generated">
            <a:extLst>
              <a:ext uri="{FF2B5EF4-FFF2-40B4-BE49-F238E27FC236}">
                <a16:creationId xmlns:a16="http://schemas.microsoft.com/office/drawing/2014/main" id="{324461C2-E864-645D-C788-F3FB9DE6D72C}"/>
              </a:ext>
            </a:extLst>
          </p:cNvPr>
          <p:cNvPicPr>
            <a:picLocks noChangeAspect="1"/>
          </p:cNvPicPr>
          <p:nvPr/>
        </p:nvPicPr>
        <p:blipFill>
          <a:blip r:embed="rId3"/>
          <a:stretch>
            <a:fillRect/>
          </a:stretch>
        </p:blipFill>
        <p:spPr>
          <a:xfrm>
            <a:off x="7319425" y="4429790"/>
            <a:ext cx="1057275" cy="1066800"/>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C1E7C6A5-0112-05E1-B71E-F2239996EF50}"/>
              </a:ext>
            </a:extLst>
          </p:cNvPr>
          <p:cNvPicPr>
            <a:picLocks noChangeAspect="1"/>
          </p:cNvPicPr>
          <p:nvPr/>
        </p:nvPicPr>
        <p:blipFill rotWithShape="1">
          <a:blip r:embed="rId4"/>
          <a:srcRect l="2190" b="-287"/>
          <a:stretch/>
        </p:blipFill>
        <p:spPr>
          <a:xfrm>
            <a:off x="72852" y="884039"/>
            <a:ext cx="5054214" cy="4399105"/>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11E5CD22-6E36-505A-F9BD-28EF49E955E7}"/>
              </a:ext>
            </a:extLst>
          </p:cNvPr>
          <p:cNvPicPr>
            <a:picLocks noChangeAspect="1"/>
          </p:cNvPicPr>
          <p:nvPr/>
        </p:nvPicPr>
        <p:blipFill rotWithShape="1">
          <a:blip r:embed="rId5"/>
          <a:srcRect l="2667" r="3111" b="27725"/>
          <a:stretch/>
        </p:blipFill>
        <p:spPr>
          <a:xfrm>
            <a:off x="3833946" y="2338757"/>
            <a:ext cx="2660655" cy="3830315"/>
          </a:xfrm>
          <a:prstGeom prst="rect">
            <a:avLst/>
          </a:prstGeom>
        </p:spPr>
      </p:pic>
      <p:pic>
        <p:nvPicPr>
          <p:cNvPr id="5" name="Picture 5" descr="Graphical user interface&#10;&#10;Description automatically generated">
            <a:extLst>
              <a:ext uri="{FF2B5EF4-FFF2-40B4-BE49-F238E27FC236}">
                <a16:creationId xmlns:a16="http://schemas.microsoft.com/office/drawing/2014/main" id="{11BD18F1-1651-2249-42F8-698EAE32EFD4}"/>
              </a:ext>
            </a:extLst>
          </p:cNvPr>
          <p:cNvPicPr>
            <a:picLocks noChangeAspect="1"/>
          </p:cNvPicPr>
          <p:nvPr/>
        </p:nvPicPr>
        <p:blipFill rotWithShape="1">
          <a:blip r:embed="rId6"/>
          <a:srcRect l="2752" t="71638" r="2752"/>
          <a:stretch/>
        </p:blipFill>
        <p:spPr>
          <a:xfrm>
            <a:off x="6494475" y="2891413"/>
            <a:ext cx="2594883" cy="1461132"/>
          </a:xfrm>
          <a:prstGeom prst="rect">
            <a:avLst/>
          </a:prstGeom>
        </p:spPr>
      </p:pic>
    </p:spTree>
    <p:extLst>
      <p:ext uri="{BB962C8B-B14F-4D97-AF65-F5344CB8AC3E}">
        <p14:creationId xmlns:p14="http://schemas.microsoft.com/office/powerpoint/2010/main" val="20337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27235304"/>
              </p:ext>
            </p:extLst>
          </p:nvPr>
        </p:nvGraphicFramePr>
        <p:xfrm>
          <a:off x="57150" y="1371601"/>
          <a:ext cx="9086850" cy="519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8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4B1259BD-4D7D-4BA2-BF06-645E770659F0}"/>
                                            </p:graphicEl>
                                          </p:spTgt>
                                        </p:tgtEl>
                                        <p:attrNameLst>
                                          <p:attrName>style.visibility</p:attrName>
                                        </p:attrNameLst>
                                      </p:cBhvr>
                                      <p:to>
                                        <p:strVal val="visible"/>
                                      </p:to>
                                    </p:set>
                                    <p:animEffect transition="in" filter="fade">
                                      <p:cBhvr>
                                        <p:cTn id="7" dur="1000"/>
                                        <p:tgtEl>
                                          <p:spTgt spid="2">
                                            <p:graphicEl>
                                              <a:dgm id="{4B1259BD-4D7D-4BA2-BF06-645E770659F0}"/>
                                            </p:graphicEl>
                                          </p:spTgt>
                                        </p:tgtEl>
                                      </p:cBhvr>
                                    </p:animEffect>
                                    <p:anim calcmode="lin" valueType="num">
                                      <p:cBhvr>
                                        <p:cTn id="8" dur="1000" fill="hold"/>
                                        <p:tgtEl>
                                          <p:spTgt spid="2">
                                            <p:graphicEl>
                                              <a:dgm id="{4B1259BD-4D7D-4BA2-BF06-645E770659F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B1259BD-4D7D-4BA2-BF06-645E770659F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7B5573B1-8869-425D-9FF6-421E398D0647}"/>
                                            </p:graphicEl>
                                          </p:spTgt>
                                        </p:tgtEl>
                                        <p:attrNameLst>
                                          <p:attrName>style.visibility</p:attrName>
                                        </p:attrNameLst>
                                      </p:cBhvr>
                                      <p:to>
                                        <p:strVal val="visible"/>
                                      </p:to>
                                    </p:set>
                                    <p:animEffect transition="in" filter="fade">
                                      <p:cBhvr>
                                        <p:cTn id="12" dur="1000"/>
                                        <p:tgtEl>
                                          <p:spTgt spid="2">
                                            <p:graphicEl>
                                              <a:dgm id="{7B5573B1-8869-425D-9FF6-421E398D0647}"/>
                                            </p:graphicEl>
                                          </p:spTgt>
                                        </p:tgtEl>
                                      </p:cBhvr>
                                    </p:animEffect>
                                    <p:anim calcmode="lin" valueType="num">
                                      <p:cBhvr>
                                        <p:cTn id="13" dur="1000" fill="hold"/>
                                        <p:tgtEl>
                                          <p:spTgt spid="2">
                                            <p:graphicEl>
                                              <a:dgm id="{7B5573B1-8869-425D-9FF6-421E398D0647}"/>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7B5573B1-8869-425D-9FF6-421E398D064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D9875DF3-213C-4442-B8E3-FCDF19681197}"/>
                                            </p:graphicEl>
                                          </p:spTgt>
                                        </p:tgtEl>
                                        <p:attrNameLst>
                                          <p:attrName>style.visibility</p:attrName>
                                        </p:attrNameLst>
                                      </p:cBhvr>
                                      <p:to>
                                        <p:strVal val="visible"/>
                                      </p:to>
                                    </p:set>
                                    <p:animEffect transition="in" filter="fade">
                                      <p:cBhvr>
                                        <p:cTn id="19" dur="1000"/>
                                        <p:tgtEl>
                                          <p:spTgt spid="2">
                                            <p:graphicEl>
                                              <a:dgm id="{D9875DF3-213C-4442-B8E3-FCDF19681197}"/>
                                            </p:graphicEl>
                                          </p:spTgt>
                                        </p:tgtEl>
                                      </p:cBhvr>
                                    </p:animEffect>
                                    <p:anim calcmode="lin" valueType="num">
                                      <p:cBhvr>
                                        <p:cTn id="20" dur="1000" fill="hold"/>
                                        <p:tgtEl>
                                          <p:spTgt spid="2">
                                            <p:graphicEl>
                                              <a:dgm id="{D9875DF3-213C-4442-B8E3-FCDF19681197}"/>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D9875DF3-213C-4442-B8E3-FCDF19681197}"/>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graphicEl>
                                              <a:dgm id="{A1062783-F264-4AC7-9A7A-0AC148F96A53}"/>
                                            </p:graphicEl>
                                          </p:spTgt>
                                        </p:tgtEl>
                                        <p:attrNameLst>
                                          <p:attrName>style.visibility</p:attrName>
                                        </p:attrNameLst>
                                      </p:cBhvr>
                                      <p:to>
                                        <p:strVal val="visible"/>
                                      </p:to>
                                    </p:set>
                                    <p:animEffect transition="in" filter="fade">
                                      <p:cBhvr>
                                        <p:cTn id="24" dur="1000"/>
                                        <p:tgtEl>
                                          <p:spTgt spid="2">
                                            <p:graphicEl>
                                              <a:dgm id="{A1062783-F264-4AC7-9A7A-0AC148F96A53}"/>
                                            </p:graphicEl>
                                          </p:spTgt>
                                        </p:tgtEl>
                                      </p:cBhvr>
                                    </p:animEffect>
                                    <p:anim calcmode="lin" valueType="num">
                                      <p:cBhvr>
                                        <p:cTn id="25" dur="1000" fill="hold"/>
                                        <p:tgtEl>
                                          <p:spTgt spid="2">
                                            <p:graphicEl>
                                              <a:dgm id="{A1062783-F264-4AC7-9A7A-0AC148F96A53}"/>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A1062783-F264-4AC7-9A7A-0AC148F96A5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54666405"/>
              </p:ext>
            </p:extLst>
          </p:nvPr>
        </p:nvGraphicFramePr>
        <p:xfrm>
          <a:off x="-362414" y="1337150"/>
          <a:ext cx="9353084" cy="4536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40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9CB1B88F-ABA0-4237-A3D2-E4EED607E5A2}"/>
                                            </p:graphicEl>
                                          </p:spTgt>
                                        </p:tgtEl>
                                        <p:attrNameLst>
                                          <p:attrName>style.visibility</p:attrName>
                                        </p:attrNameLst>
                                      </p:cBhvr>
                                      <p:to>
                                        <p:strVal val="visible"/>
                                      </p:to>
                                    </p:set>
                                    <p:animEffect transition="in" filter="fade">
                                      <p:cBhvr>
                                        <p:cTn id="7" dur="1000"/>
                                        <p:tgtEl>
                                          <p:spTgt spid="3">
                                            <p:graphicEl>
                                              <a:dgm id="{9CB1B88F-ABA0-4237-A3D2-E4EED607E5A2}"/>
                                            </p:graphicEl>
                                          </p:spTgt>
                                        </p:tgtEl>
                                      </p:cBhvr>
                                    </p:animEffect>
                                    <p:anim calcmode="lin" valueType="num">
                                      <p:cBhvr>
                                        <p:cTn id="8" dur="1000" fill="hold"/>
                                        <p:tgtEl>
                                          <p:spTgt spid="3">
                                            <p:graphicEl>
                                              <a:dgm id="{9CB1B88F-ABA0-4237-A3D2-E4EED607E5A2}"/>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CB1B88F-ABA0-4237-A3D2-E4EED607E5A2}"/>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86F8074C-3E82-41ED-8F41-FEB4E01C159D}"/>
                                            </p:graphicEl>
                                          </p:spTgt>
                                        </p:tgtEl>
                                        <p:attrNameLst>
                                          <p:attrName>style.visibility</p:attrName>
                                        </p:attrNameLst>
                                      </p:cBhvr>
                                      <p:to>
                                        <p:strVal val="visible"/>
                                      </p:to>
                                    </p:set>
                                    <p:animEffect transition="in" filter="fade">
                                      <p:cBhvr>
                                        <p:cTn id="12" dur="1000"/>
                                        <p:tgtEl>
                                          <p:spTgt spid="3">
                                            <p:graphicEl>
                                              <a:dgm id="{86F8074C-3E82-41ED-8F41-FEB4E01C159D}"/>
                                            </p:graphicEl>
                                          </p:spTgt>
                                        </p:tgtEl>
                                      </p:cBhvr>
                                    </p:animEffect>
                                    <p:anim calcmode="lin" valueType="num">
                                      <p:cBhvr>
                                        <p:cTn id="13" dur="1000" fill="hold"/>
                                        <p:tgtEl>
                                          <p:spTgt spid="3">
                                            <p:graphicEl>
                                              <a:dgm id="{86F8074C-3E82-41ED-8F41-FEB4E01C159D}"/>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86F8074C-3E82-41ED-8F41-FEB4E01C159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717FABF3-DD1E-440C-A101-B762D82DE5ED}"/>
                                            </p:graphicEl>
                                          </p:spTgt>
                                        </p:tgtEl>
                                        <p:attrNameLst>
                                          <p:attrName>style.visibility</p:attrName>
                                        </p:attrNameLst>
                                      </p:cBhvr>
                                      <p:to>
                                        <p:strVal val="visible"/>
                                      </p:to>
                                    </p:set>
                                    <p:animEffect transition="in" filter="fade">
                                      <p:cBhvr>
                                        <p:cTn id="19" dur="1000"/>
                                        <p:tgtEl>
                                          <p:spTgt spid="3">
                                            <p:graphicEl>
                                              <a:dgm id="{717FABF3-DD1E-440C-A101-B762D82DE5ED}"/>
                                            </p:graphicEl>
                                          </p:spTgt>
                                        </p:tgtEl>
                                      </p:cBhvr>
                                    </p:animEffect>
                                    <p:anim calcmode="lin" valueType="num">
                                      <p:cBhvr>
                                        <p:cTn id="20" dur="1000" fill="hold"/>
                                        <p:tgtEl>
                                          <p:spTgt spid="3">
                                            <p:graphicEl>
                                              <a:dgm id="{717FABF3-DD1E-440C-A101-B762D82DE5ED}"/>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717FABF3-DD1E-440C-A101-B762D82DE5ED}"/>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AE8C79E7-43D3-4C5E-AEED-CDBC6D3C7304}"/>
                                            </p:graphicEl>
                                          </p:spTgt>
                                        </p:tgtEl>
                                        <p:attrNameLst>
                                          <p:attrName>style.visibility</p:attrName>
                                        </p:attrNameLst>
                                      </p:cBhvr>
                                      <p:to>
                                        <p:strVal val="visible"/>
                                      </p:to>
                                    </p:set>
                                    <p:animEffect transition="in" filter="fade">
                                      <p:cBhvr>
                                        <p:cTn id="24" dur="1000"/>
                                        <p:tgtEl>
                                          <p:spTgt spid="3">
                                            <p:graphicEl>
                                              <a:dgm id="{AE8C79E7-43D3-4C5E-AEED-CDBC6D3C7304}"/>
                                            </p:graphicEl>
                                          </p:spTgt>
                                        </p:tgtEl>
                                      </p:cBhvr>
                                    </p:animEffect>
                                    <p:anim calcmode="lin" valueType="num">
                                      <p:cBhvr>
                                        <p:cTn id="25" dur="1000" fill="hold"/>
                                        <p:tgtEl>
                                          <p:spTgt spid="3">
                                            <p:graphicEl>
                                              <a:dgm id="{AE8C79E7-43D3-4C5E-AEED-CDBC6D3C7304}"/>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AE8C79E7-43D3-4C5E-AEED-CDBC6D3C730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6309" y="90819"/>
            <a:ext cx="7192736" cy="815608"/>
          </a:xfrm>
          <a:prstGeom prst="rect">
            <a:avLst/>
          </a:prstGeom>
          <a:noFill/>
        </p:spPr>
        <p:txBody>
          <a:bodyPr wrap="square" rtlCol="0">
            <a:spAutoFit/>
          </a:bodyPr>
          <a:lstStyle/>
          <a:p>
            <a:pPr algn="ctr"/>
            <a:r>
              <a:rPr lang="en-US" sz="4700" kern="0" spc="-85" err="1">
                <a:solidFill>
                  <a:prstClr val="black"/>
                </a:solidFill>
                <a:latin typeface="Arial"/>
                <a:ea typeface="+mj-ea"/>
                <a:cs typeface="Arial"/>
              </a:rPr>
              <a:t>Financial</a:t>
            </a:r>
            <a:r>
              <a:rPr lang="en-US" sz="4700" b="1" kern="0" spc="-85" err="1">
                <a:solidFill>
                  <a:prstClr val="black"/>
                </a:solidFill>
                <a:latin typeface="Arial"/>
                <a:ea typeface="+mj-ea"/>
                <a:cs typeface="Arial"/>
              </a:rPr>
              <a:t>Smarts</a:t>
            </a:r>
            <a:endParaRPr lang="en-US"/>
          </a:p>
        </p:txBody>
      </p:sp>
      <p:sp>
        <p:nvSpPr>
          <p:cNvPr id="7" name="TextBox 6"/>
          <p:cNvSpPr txBox="1"/>
          <p:nvPr/>
        </p:nvSpPr>
        <p:spPr>
          <a:xfrm>
            <a:off x="5383707" y="4602783"/>
            <a:ext cx="3590174" cy="400110"/>
          </a:xfrm>
          <a:prstGeom prst="rect">
            <a:avLst/>
          </a:prstGeom>
          <a:noFill/>
        </p:spPr>
        <p:txBody>
          <a:bodyPr wrap="square" rtlCol="0">
            <a:spAutoFit/>
          </a:bodyPr>
          <a:lstStyle/>
          <a:p>
            <a:pPr algn="ctr"/>
            <a:r>
              <a:rPr lang="en-US" sz="2000"/>
              <a:t>financialsmarts.umbc.edu</a:t>
            </a:r>
          </a:p>
        </p:txBody>
      </p:sp>
      <p:pic>
        <p:nvPicPr>
          <p:cNvPr id="4" name="Picture 3" descr="Financial Smarts Qr code&#10;&#10;Description automatically generated">
            <a:extLst>
              <a:ext uri="{FF2B5EF4-FFF2-40B4-BE49-F238E27FC236}">
                <a16:creationId xmlns:a16="http://schemas.microsoft.com/office/drawing/2014/main" id="{A6EF5A2F-0A14-42CF-95AF-4621F8B5ED6D}"/>
              </a:ext>
            </a:extLst>
          </p:cNvPr>
          <p:cNvPicPr>
            <a:picLocks noChangeAspect="1"/>
          </p:cNvPicPr>
          <p:nvPr/>
        </p:nvPicPr>
        <p:blipFill>
          <a:blip r:embed="rId3"/>
          <a:stretch>
            <a:fillRect/>
          </a:stretch>
        </p:blipFill>
        <p:spPr>
          <a:xfrm>
            <a:off x="6193571" y="2781193"/>
            <a:ext cx="1821590" cy="182159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D0E42B4D-06C2-4F0B-99D4-374F38066A88}"/>
              </a:ext>
            </a:extLst>
          </p:cNvPr>
          <p:cNvPicPr>
            <a:picLocks noChangeAspect="1"/>
          </p:cNvPicPr>
          <p:nvPr/>
        </p:nvPicPr>
        <p:blipFill>
          <a:blip r:embed="rId4"/>
          <a:stretch>
            <a:fillRect/>
          </a:stretch>
        </p:blipFill>
        <p:spPr>
          <a:xfrm>
            <a:off x="432147" y="1264683"/>
            <a:ext cx="5105997" cy="4328633"/>
          </a:xfrm>
          <a:prstGeom prst="rect">
            <a:avLst/>
          </a:prstGeom>
        </p:spPr>
      </p:pic>
    </p:spTree>
    <p:extLst>
      <p:ext uri="{BB962C8B-B14F-4D97-AF65-F5344CB8AC3E}">
        <p14:creationId xmlns:p14="http://schemas.microsoft.com/office/powerpoint/2010/main" val="142958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3FB2F77-C340-4CCE-954A-B093ECF78009}"/>
              </a:ext>
            </a:extLst>
          </p:cNvPr>
          <p:cNvGrpSpPr/>
          <p:nvPr/>
        </p:nvGrpSpPr>
        <p:grpSpPr>
          <a:xfrm>
            <a:off x="765544" y="3800988"/>
            <a:ext cx="2512976" cy="2685747"/>
            <a:chOff x="5439883" y="2005566"/>
            <a:chExt cx="2857500" cy="2999561"/>
          </a:xfrm>
        </p:grpSpPr>
        <p:pic>
          <p:nvPicPr>
            <p:cNvPr id="12" name="Picture 11" descr="Finaid Qr code&#10;&#10;Description automatically generated">
              <a:extLst>
                <a:ext uri="{FF2B5EF4-FFF2-40B4-BE49-F238E27FC236}">
                  <a16:creationId xmlns:a16="http://schemas.microsoft.com/office/drawing/2014/main" id="{7E40831F-10E1-405D-96F2-9C9A079BECBB}"/>
                </a:ext>
              </a:extLst>
            </p:cNvPr>
            <p:cNvPicPr>
              <a:picLocks noChangeAspect="1"/>
            </p:cNvPicPr>
            <p:nvPr/>
          </p:nvPicPr>
          <p:blipFill>
            <a:blip r:embed="rId2"/>
            <a:stretch>
              <a:fillRect/>
            </a:stretch>
          </p:blipFill>
          <p:spPr>
            <a:xfrm>
              <a:off x="5439883" y="2005566"/>
              <a:ext cx="2857500" cy="2857500"/>
            </a:xfrm>
            <a:prstGeom prst="rect">
              <a:avLst/>
            </a:prstGeom>
          </p:spPr>
        </p:pic>
        <p:sp>
          <p:nvSpPr>
            <p:cNvPr id="13" name="TextBox 12">
              <a:extLst>
                <a:ext uri="{FF2B5EF4-FFF2-40B4-BE49-F238E27FC236}">
                  <a16:creationId xmlns:a16="http://schemas.microsoft.com/office/drawing/2014/main" id="{F83142FA-A8B8-4523-BF3C-6BF448DC1DEF}"/>
                </a:ext>
              </a:extLst>
            </p:cNvPr>
            <p:cNvSpPr txBox="1"/>
            <p:nvPr/>
          </p:nvSpPr>
          <p:spPr>
            <a:xfrm>
              <a:off x="5921643" y="4635795"/>
              <a:ext cx="1893980" cy="369332"/>
            </a:xfrm>
            <a:prstGeom prst="rect">
              <a:avLst/>
            </a:prstGeom>
            <a:noFill/>
          </p:spPr>
          <p:txBody>
            <a:bodyPr wrap="none" rtlCol="0">
              <a:spAutoFit/>
            </a:bodyPr>
            <a:lstStyle/>
            <a:p>
              <a:r>
                <a:rPr lang="en-US"/>
                <a:t>Financial Aid FAQs</a:t>
              </a:r>
            </a:p>
          </p:txBody>
        </p:sp>
      </p:grpSp>
      <p:sp>
        <p:nvSpPr>
          <p:cNvPr id="3" name="Rectangle 2"/>
          <p:cNvSpPr/>
          <p:nvPr/>
        </p:nvSpPr>
        <p:spPr>
          <a:xfrm>
            <a:off x="3595431" y="1048491"/>
            <a:ext cx="4540101" cy="1323439"/>
          </a:xfrm>
          <a:prstGeom prst="rect">
            <a:avLst/>
          </a:prstGeom>
        </p:spPr>
        <p:txBody>
          <a:bodyPr wrap="square">
            <a:spAutoFit/>
          </a:bodyPr>
          <a:lstStyle/>
          <a:p>
            <a:pPr lvl="0" algn="ctr">
              <a:spcBef>
                <a:spcPct val="20000"/>
              </a:spcBef>
              <a:defRPr/>
            </a:pPr>
            <a:r>
              <a:rPr lang="en-US" sz="8000" b="1">
                <a:solidFill>
                  <a:prstClr val="black"/>
                </a:solidFill>
                <a:effectLst>
                  <a:outerShdw blurRad="38100" dist="38100" dir="2700000" algn="tl">
                    <a:srgbClr val="000000">
                      <a:alpha val="43137"/>
                    </a:srgbClr>
                  </a:outerShdw>
                </a:effectLst>
                <a:latin typeface="+mj-lt"/>
                <a:ea typeface="ＭＳ Ｐゴシック" charset="-128"/>
              </a:rPr>
              <a:t>Questions</a:t>
            </a:r>
            <a:endParaRPr lang="en-US" sz="6000">
              <a:solidFill>
                <a:prstClr val="black"/>
              </a:solidFill>
              <a:latin typeface="+mj-lt"/>
              <a:ea typeface="ＭＳ Ｐゴシック" charset="-128"/>
            </a:endParaRPr>
          </a:p>
        </p:txBody>
      </p:sp>
      <p:grpSp>
        <p:nvGrpSpPr>
          <p:cNvPr id="10" name="Group 9">
            <a:extLst>
              <a:ext uri="{FF2B5EF4-FFF2-40B4-BE49-F238E27FC236}">
                <a16:creationId xmlns:a16="http://schemas.microsoft.com/office/drawing/2014/main" id="{631232A9-C613-4C93-A621-510E137D6558}"/>
              </a:ext>
            </a:extLst>
          </p:cNvPr>
          <p:cNvGrpSpPr/>
          <p:nvPr/>
        </p:nvGrpSpPr>
        <p:grpSpPr>
          <a:xfrm>
            <a:off x="765544" y="1048491"/>
            <a:ext cx="2512976" cy="2661982"/>
            <a:chOff x="846617" y="2000250"/>
            <a:chExt cx="2857500" cy="3004877"/>
          </a:xfrm>
        </p:grpSpPr>
        <p:pic>
          <p:nvPicPr>
            <p:cNvPr id="6" name="Picture 5" descr="SBS Qr code&#10;&#10;Description automatically generated">
              <a:extLst>
                <a:ext uri="{FF2B5EF4-FFF2-40B4-BE49-F238E27FC236}">
                  <a16:creationId xmlns:a16="http://schemas.microsoft.com/office/drawing/2014/main" id="{5BA09C39-C37F-4450-987D-4494EFCAE56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6617" y="2000250"/>
              <a:ext cx="2857500" cy="2857500"/>
            </a:xfrm>
            <a:prstGeom prst="rect">
              <a:avLst/>
            </a:prstGeom>
          </p:spPr>
        </p:pic>
        <p:sp>
          <p:nvSpPr>
            <p:cNvPr id="9" name="TextBox 8">
              <a:extLst>
                <a:ext uri="{FF2B5EF4-FFF2-40B4-BE49-F238E27FC236}">
                  <a16:creationId xmlns:a16="http://schemas.microsoft.com/office/drawing/2014/main" id="{F45C3824-61C6-46D1-996E-ABEEC0095804}"/>
                </a:ext>
              </a:extLst>
            </p:cNvPr>
            <p:cNvSpPr txBox="1"/>
            <p:nvPr/>
          </p:nvSpPr>
          <p:spPr>
            <a:xfrm>
              <a:off x="1753974" y="4635795"/>
              <a:ext cx="1042786" cy="369332"/>
            </a:xfrm>
            <a:prstGeom prst="rect">
              <a:avLst/>
            </a:prstGeom>
            <a:noFill/>
          </p:spPr>
          <p:txBody>
            <a:bodyPr wrap="none" rtlCol="0">
              <a:spAutoFit/>
            </a:bodyPr>
            <a:lstStyle/>
            <a:p>
              <a:r>
                <a:rPr lang="en-US"/>
                <a:t>SBS FAQs</a:t>
              </a:r>
            </a:p>
          </p:txBody>
        </p:sp>
      </p:grpSp>
      <p:pic>
        <p:nvPicPr>
          <p:cNvPr id="11" name="Picture 10" descr="Shape&#10;&#10;Description automatically generated">
            <a:extLst>
              <a:ext uri="{FF2B5EF4-FFF2-40B4-BE49-F238E27FC236}">
                <a16:creationId xmlns:a16="http://schemas.microsoft.com/office/drawing/2014/main" id="{8F04F4D9-04FA-46B1-BF8F-F0A1F13CACEB}"/>
              </a:ext>
            </a:extLst>
          </p:cNvPr>
          <p:cNvPicPr>
            <a:picLocks noChangeAspect="1"/>
          </p:cNvPicPr>
          <p:nvPr/>
        </p:nvPicPr>
        <p:blipFill>
          <a:blip r:embed="rId4"/>
          <a:stretch>
            <a:fillRect/>
          </a:stretch>
        </p:blipFill>
        <p:spPr>
          <a:xfrm>
            <a:off x="4348571" y="2508015"/>
            <a:ext cx="3033819" cy="2760181"/>
          </a:xfrm>
          <a:prstGeom prst="rect">
            <a:avLst/>
          </a:prstGeom>
        </p:spPr>
      </p:pic>
    </p:spTree>
    <p:extLst>
      <p:ext uri="{BB962C8B-B14F-4D97-AF65-F5344CB8AC3E}">
        <p14:creationId xmlns:p14="http://schemas.microsoft.com/office/powerpoint/2010/main" val="382992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4071C-AD1A-45E8-9FB2-D6CE141241FC}"/>
              </a:ext>
            </a:extLst>
          </p:cNvPr>
          <p:cNvSpPr txBox="1"/>
          <p:nvPr/>
        </p:nvSpPr>
        <p:spPr>
          <a:xfrm>
            <a:off x="5385845" y="2154331"/>
            <a:ext cx="3298222" cy="1323439"/>
          </a:xfrm>
          <a:prstGeom prst="rect">
            <a:avLst/>
          </a:prstGeom>
          <a:noFill/>
        </p:spPr>
        <p:txBody>
          <a:bodyPr wrap="square" lIns="91440" tIns="45720" rIns="91440" bIns="45720" rtlCol="0" anchor="t">
            <a:spAutoFit/>
          </a:bodyPr>
          <a:lstStyle/>
          <a:p>
            <a:pPr algn="ctr"/>
            <a:r>
              <a:rPr lang="en-US" sz="2000" dirty="0"/>
              <a:t>Students that complete the  </a:t>
            </a:r>
            <a:r>
              <a:rPr lang="en-US" sz="2000" dirty="0" err="1"/>
              <a:t>CashCourse</a:t>
            </a:r>
            <a:r>
              <a:rPr lang="en-US" sz="2000" dirty="0"/>
              <a:t> have a chance to win a $100, $300 or $500</a:t>
            </a:r>
            <a:r>
              <a:rPr lang="en-US" dirty="0"/>
              <a:t>.</a:t>
            </a:r>
          </a:p>
        </p:txBody>
      </p:sp>
      <p:sp>
        <p:nvSpPr>
          <p:cNvPr id="5" name="TextBox 4">
            <a:extLst>
              <a:ext uri="{FF2B5EF4-FFF2-40B4-BE49-F238E27FC236}">
                <a16:creationId xmlns:a16="http://schemas.microsoft.com/office/drawing/2014/main" id="{E9A52D5B-781C-0F2C-9757-9A6C52C3252F}"/>
              </a:ext>
            </a:extLst>
          </p:cNvPr>
          <p:cNvSpPr txBox="1"/>
          <p:nvPr/>
        </p:nvSpPr>
        <p:spPr>
          <a:xfrm>
            <a:off x="1018240" y="899711"/>
            <a:ext cx="7192736" cy="815608"/>
          </a:xfrm>
          <a:prstGeom prst="rect">
            <a:avLst/>
          </a:prstGeom>
          <a:noFill/>
        </p:spPr>
        <p:txBody>
          <a:bodyPr wrap="square" lIns="91440" tIns="45720" rIns="91440" bIns="45720" rtlCol="0" anchor="t">
            <a:spAutoFit/>
          </a:bodyPr>
          <a:lstStyle/>
          <a:p>
            <a:pPr algn="ctr"/>
            <a:r>
              <a:rPr lang="en-US" sz="4700" u="sng" kern="0" spc="-85" dirty="0" err="1">
                <a:latin typeface="Arial"/>
                <a:ea typeface="+mj-ea"/>
                <a:cs typeface="Arial"/>
              </a:rPr>
              <a:t>FinancialSmarts</a:t>
            </a:r>
            <a:endParaRPr lang="en-US" u="sng">
              <a:cs typeface="Calibri"/>
            </a:endParaRPr>
          </a:p>
        </p:txBody>
      </p:sp>
      <p:grpSp>
        <p:nvGrpSpPr>
          <p:cNvPr id="6" name="Group 5">
            <a:extLst>
              <a:ext uri="{FF2B5EF4-FFF2-40B4-BE49-F238E27FC236}">
                <a16:creationId xmlns:a16="http://schemas.microsoft.com/office/drawing/2014/main" id="{07ECBECE-8809-9286-8CB2-90862A9F7E8C}"/>
              </a:ext>
            </a:extLst>
          </p:cNvPr>
          <p:cNvGrpSpPr/>
          <p:nvPr/>
        </p:nvGrpSpPr>
        <p:grpSpPr>
          <a:xfrm>
            <a:off x="780711" y="2239314"/>
            <a:ext cx="6460946" cy="4013418"/>
            <a:chOff x="1160003" y="1849771"/>
            <a:chExt cx="6460946" cy="4013418"/>
          </a:xfrm>
        </p:grpSpPr>
        <p:pic>
          <p:nvPicPr>
            <p:cNvPr id="4" name="Picture 5" descr="Graphical user interface, text, application, website&#10;&#10;Description automatically generated">
              <a:extLst>
                <a:ext uri="{FF2B5EF4-FFF2-40B4-BE49-F238E27FC236}">
                  <a16:creationId xmlns:a16="http://schemas.microsoft.com/office/drawing/2014/main" id="{BD2B9B6A-C262-239B-6E9E-5AF658BE6571}"/>
                </a:ext>
              </a:extLst>
            </p:cNvPr>
            <p:cNvPicPr>
              <a:picLocks noChangeAspect="1"/>
            </p:cNvPicPr>
            <p:nvPr/>
          </p:nvPicPr>
          <p:blipFill>
            <a:blip r:embed="rId3"/>
            <a:stretch>
              <a:fillRect/>
            </a:stretch>
          </p:blipFill>
          <p:spPr>
            <a:xfrm>
              <a:off x="1160003" y="1849771"/>
              <a:ext cx="4537993" cy="2563341"/>
            </a:xfrm>
            <a:prstGeom prst="rect">
              <a:avLst/>
            </a:prstGeom>
          </p:spPr>
        </p:pic>
        <p:pic>
          <p:nvPicPr>
            <p:cNvPr id="2" name="Picture 1">
              <a:extLst>
                <a:ext uri="{FF2B5EF4-FFF2-40B4-BE49-F238E27FC236}">
                  <a16:creationId xmlns:a16="http://schemas.microsoft.com/office/drawing/2014/main" id="{A2CF0616-3C8C-4E5B-8264-312DA7E57571}"/>
                </a:ext>
              </a:extLst>
            </p:cNvPr>
            <p:cNvPicPr>
              <a:picLocks noChangeAspect="1"/>
            </p:cNvPicPr>
            <p:nvPr/>
          </p:nvPicPr>
          <p:blipFill>
            <a:blip r:embed="rId4"/>
            <a:stretch>
              <a:fillRect/>
            </a:stretch>
          </p:blipFill>
          <p:spPr>
            <a:xfrm>
              <a:off x="4322727" y="3107558"/>
              <a:ext cx="3298222" cy="2755631"/>
            </a:xfrm>
            <a:prstGeom prst="rect">
              <a:avLst/>
            </a:prstGeom>
          </p:spPr>
        </p:pic>
      </p:grpSp>
      <p:pic>
        <p:nvPicPr>
          <p:cNvPr id="7" name="Picture 7" descr="CashCourse Qr code. Link to :https://financialsmarts.umbc.edu/programs/cashcourse/&#10;&#10;Description automatically generated">
            <a:extLst>
              <a:ext uri="{FF2B5EF4-FFF2-40B4-BE49-F238E27FC236}">
                <a16:creationId xmlns:a16="http://schemas.microsoft.com/office/drawing/2014/main" id="{F3969659-FCAD-92BF-7E23-7839FCAA32FF}"/>
              </a:ext>
            </a:extLst>
          </p:cNvPr>
          <p:cNvPicPr>
            <a:picLocks noChangeAspect="1"/>
          </p:cNvPicPr>
          <p:nvPr/>
        </p:nvPicPr>
        <p:blipFill>
          <a:blip r:embed="rId5"/>
          <a:stretch>
            <a:fillRect/>
          </a:stretch>
        </p:blipFill>
        <p:spPr>
          <a:xfrm>
            <a:off x="1016911" y="4886708"/>
            <a:ext cx="1441308" cy="1441308"/>
          </a:xfrm>
          <a:prstGeom prst="rect">
            <a:avLst/>
          </a:prstGeom>
        </p:spPr>
      </p:pic>
      <p:sp>
        <p:nvSpPr>
          <p:cNvPr id="8" name="TextBox 7">
            <a:extLst>
              <a:ext uri="{FF2B5EF4-FFF2-40B4-BE49-F238E27FC236}">
                <a16:creationId xmlns:a16="http://schemas.microsoft.com/office/drawing/2014/main" id="{59DAF808-E0CD-02E0-96FA-CC920FDD5732}"/>
              </a:ext>
            </a:extLst>
          </p:cNvPr>
          <p:cNvSpPr txBox="1"/>
          <p:nvPr/>
        </p:nvSpPr>
        <p:spPr>
          <a:xfrm>
            <a:off x="3075" y="6317765"/>
            <a:ext cx="37047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https://financialsmarts.umbc.edu/programs/cashcourse/</a:t>
            </a:r>
            <a:endParaRPr lang="en-US" sz="1200">
              <a:cs typeface="Calibri"/>
            </a:endParaRPr>
          </a:p>
        </p:txBody>
      </p:sp>
    </p:spTree>
    <p:extLst>
      <p:ext uri="{BB962C8B-B14F-4D97-AF65-F5344CB8AC3E}">
        <p14:creationId xmlns:p14="http://schemas.microsoft.com/office/powerpoint/2010/main" val="86463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873" y="847493"/>
            <a:ext cx="8586439" cy="707886"/>
          </a:xfrm>
          <a:prstGeom prst="rect">
            <a:avLst/>
          </a:prstGeom>
          <a:noFill/>
        </p:spPr>
        <p:txBody>
          <a:bodyPr wrap="square" rtlCol="0">
            <a:spAutoFit/>
          </a:bodyPr>
          <a:lstStyle/>
          <a:p>
            <a:pPr algn="ctr"/>
            <a:r>
              <a:rPr lang="en-US" altLang="en-US" sz="4000" b="1" u="sng">
                <a:solidFill>
                  <a:prstClr val="black"/>
                </a:solidFill>
                <a:effectLst>
                  <a:outerShdw blurRad="38100" dist="38100" dir="2700000" algn="tl">
                    <a:srgbClr val="000000">
                      <a:alpha val="43137"/>
                    </a:srgbClr>
                  </a:outerShdw>
                </a:effectLst>
                <a:ea typeface="ＭＳ Ｐゴシック" charset="-128"/>
                <a:cs typeface="+mj-cs"/>
              </a:rPr>
              <a:t>Cutting the Cost of College</a:t>
            </a:r>
            <a:endParaRPr lang="en-US"/>
          </a:p>
        </p:txBody>
      </p:sp>
      <p:sp>
        <p:nvSpPr>
          <p:cNvPr id="3" name="TextBox 2"/>
          <p:cNvSpPr txBox="1"/>
          <p:nvPr/>
        </p:nvSpPr>
        <p:spPr>
          <a:xfrm>
            <a:off x="94784" y="1918010"/>
            <a:ext cx="8820615" cy="1815882"/>
          </a:xfrm>
          <a:prstGeom prst="rect">
            <a:avLst/>
          </a:prstGeom>
          <a:noFill/>
        </p:spPr>
        <p:txBody>
          <a:bodyPr wrap="square" lIns="91440" tIns="45720" rIns="91440" bIns="45720" rtlCol="0" anchor="t">
            <a:spAutoFit/>
          </a:bodyPr>
          <a:lstStyle/>
          <a:p>
            <a:pPr marL="457200" indent="-457200" fontAlgn="base">
              <a:spcBef>
                <a:spcPct val="0"/>
              </a:spcBef>
              <a:spcAft>
                <a:spcPct val="0"/>
              </a:spcAft>
              <a:buFont typeface="Arial" panose="020B0604020202020204" pitchFamily="34" charset="0"/>
              <a:buChar char="•"/>
              <a:defRPr/>
            </a:pPr>
            <a:r>
              <a:rPr lang="en-US" sz="2800" dirty="0">
                <a:latin typeface="Arial"/>
                <a:ea typeface="ＭＳ Ｐゴシック"/>
                <a:cs typeface="Arial"/>
              </a:rPr>
              <a:t>The number of credit hours needed to receive a bachelor's degree is about 120. </a:t>
            </a:r>
            <a:endParaRPr lang="en-US" sz="2800">
              <a:solidFill>
                <a:prstClr val="black"/>
              </a:solidFill>
              <a:latin typeface="Arial" charset="0"/>
              <a:ea typeface="ＭＳ Ｐゴシック" charset="-128"/>
            </a:endParaRPr>
          </a:p>
          <a:p>
            <a:pPr marL="457200" indent="-457200" fontAlgn="base">
              <a:spcBef>
                <a:spcPct val="0"/>
              </a:spcBef>
              <a:spcAft>
                <a:spcPct val="0"/>
              </a:spcAft>
              <a:buFont typeface="Arial" panose="020B0604020202020204" pitchFamily="34" charset="0"/>
              <a:buChar char="•"/>
              <a:defRPr/>
            </a:pPr>
            <a:r>
              <a:rPr lang="en-US" sz="2800" dirty="0">
                <a:latin typeface="Arial"/>
                <a:ea typeface="ＭＳ Ｐゴシック"/>
                <a:cs typeface="Arial"/>
              </a:rPr>
              <a:t>The minimum full-time credit load per semester is 12 credits. </a:t>
            </a:r>
            <a:endParaRPr lang="en-US" sz="2800" dirty="0">
              <a:latin typeface="Arial" charset="0"/>
              <a:ea typeface="ＭＳ Ｐゴシック" charset="-128"/>
              <a:cs typeface="Arial"/>
            </a:endParaRPr>
          </a:p>
        </p:txBody>
      </p:sp>
      <p:pic>
        <p:nvPicPr>
          <p:cNvPr id="5" name="Picture 4" descr="A picture containing text&#10;&#10;Description automatically generated">
            <a:extLst>
              <a:ext uri="{FF2B5EF4-FFF2-40B4-BE49-F238E27FC236}">
                <a16:creationId xmlns:a16="http://schemas.microsoft.com/office/drawing/2014/main" id="{420ACBCB-2E5B-492F-9E96-5AB8A7CC5920}"/>
              </a:ext>
            </a:extLst>
          </p:cNvPr>
          <p:cNvPicPr>
            <a:picLocks noChangeAspect="1"/>
          </p:cNvPicPr>
          <p:nvPr/>
        </p:nvPicPr>
        <p:blipFill>
          <a:blip r:embed="rId3"/>
          <a:stretch>
            <a:fillRect/>
          </a:stretch>
        </p:blipFill>
        <p:spPr>
          <a:xfrm>
            <a:off x="2424690" y="4915139"/>
            <a:ext cx="4010796" cy="883111"/>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64999077-590C-451D-B2CD-013A5E5790F1}"/>
              </a:ext>
            </a:extLst>
          </p:cNvPr>
          <p:cNvPicPr>
            <a:picLocks noChangeAspect="1"/>
          </p:cNvPicPr>
          <p:nvPr/>
        </p:nvPicPr>
        <p:blipFill>
          <a:blip r:embed="rId4"/>
          <a:stretch>
            <a:fillRect/>
          </a:stretch>
        </p:blipFill>
        <p:spPr>
          <a:xfrm>
            <a:off x="2353122" y="3529833"/>
            <a:ext cx="4082364" cy="1385306"/>
          </a:xfrm>
          <a:prstGeom prst="rect">
            <a:avLst/>
          </a:prstGeom>
        </p:spPr>
      </p:pic>
      <p:pic>
        <p:nvPicPr>
          <p:cNvPr id="6" name="Picture 5" descr="Logo, company name&#10;&#10;Description automatically generated">
            <a:extLst>
              <a:ext uri="{FF2B5EF4-FFF2-40B4-BE49-F238E27FC236}">
                <a16:creationId xmlns:a16="http://schemas.microsoft.com/office/drawing/2014/main" id="{5C9F98AD-A8BC-4866-B444-9337CEB4D95B}"/>
              </a:ext>
            </a:extLst>
          </p:cNvPr>
          <p:cNvPicPr>
            <a:picLocks noChangeAspect="1"/>
          </p:cNvPicPr>
          <p:nvPr/>
        </p:nvPicPr>
        <p:blipFill>
          <a:blip r:embed="rId5"/>
          <a:stretch>
            <a:fillRect/>
          </a:stretch>
        </p:blipFill>
        <p:spPr>
          <a:xfrm>
            <a:off x="6067672" y="5496130"/>
            <a:ext cx="2730640" cy="1028753"/>
          </a:xfrm>
          <a:prstGeom prst="rect">
            <a:avLst/>
          </a:prstGeom>
        </p:spPr>
      </p:pic>
    </p:spTree>
    <p:extLst>
      <p:ext uri="{BB962C8B-B14F-4D97-AF65-F5344CB8AC3E}">
        <p14:creationId xmlns:p14="http://schemas.microsoft.com/office/powerpoint/2010/main" val="67364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712" y="1338146"/>
            <a:ext cx="7582829" cy="707886"/>
          </a:xfrm>
          <a:prstGeom prst="rect">
            <a:avLst/>
          </a:prstGeom>
          <a:noFill/>
        </p:spPr>
        <p:txBody>
          <a:bodyPr wrap="square" rtlCol="0">
            <a:spAutoFit/>
          </a:bodyPr>
          <a:lstStyle/>
          <a:p>
            <a:pPr algn="ctr"/>
            <a:r>
              <a:rPr lang="en-US" altLang="en-US" sz="4000" b="1" u="sng">
                <a:solidFill>
                  <a:prstClr val="black"/>
                </a:solidFill>
                <a:effectLst>
                  <a:outerShdw blurRad="38100" dist="38100" dir="2700000" algn="tl">
                    <a:srgbClr val="000000">
                      <a:alpha val="43137"/>
                    </a:srgbClr>
                  </a:outerShdw>
                </a:effectLst>
                <a:ea typeface="ＭＳ Ｐゴシック" charset="-128"/>
                <a:cs typeface="+mj-cs"/>
              </a:rPr>
              <a:t>Student Business Services</a:t>
            </a:r>
            <a:endParaRPr lang="en-US"/>
          </a:p>
        </p:txBody>
      </p:sp>
      <p:sp>
        <p:nvSpPr>
          <p:cNvPr id="3" name="TextBox 2"/>
          <p:cNvSpPr txBox="1"/>
          <p:nvPr/>
        </p:nvSpPr>
        <p:spPr>
          <a:xfrm>
            <a:off x="568712" y="2653990"/>
            <a:ext cx="8263054" cy="3231654"/>
          </a:xfrm>
          <a:prstGeom prst="rect">
            <a:avLst/>
          </a:prstGeom>
          <a:noFill/>
        </p:spPr>
        <p:txBody>
          <a:bodyPr wrap="square" rtlCol="0">
            <a:spAutoFit/>
          </a:bodyPr>
          <a:lstStyle/>
          <a:p>
            <a:pPr lvl="0" algn="ctr">
              <a:spcBef>
                <a:spcPct val="20000"/>
              </a:spcBef>
              <a:defRPr/>
            </a:pPr>
            <a:r>
              <a:rPr lang="en-US" sz="3000">
                <a:solidFill>
                  <a:prstClr val="black"/>
                </a:solidFill>
                <a:ea typeface="ＭＳ Ｐゴシック" charset="-128"/>
              </a:rPr>
              <a:t>Administration Building, 3</a:t>
            </a:r>
            <a:r>
              <a:rPr lang="en-US" sz="3000" baseline="30000">
                <a:solidFill>
                  <a:prstClr val="black"/>
                </a:solidFill>
                <a:ea typeface="ＭＳ Ｐゴシック" charset="-128"/>
              </a:rPr>
              <a:t>rd</a:t>
            </a:r>
            <a:r>
              <a:rPr lang="en-US" sz="3000">
                <a:solidFill>
                  <a:prstClr val="black"/>
                </a:solidFill>
                <a:ea typeface="ＭＳ Ｐゴシック" charset="-128"/>
              </a:rPr>
              <a:t> floor</a:t>
            </a:r>
          </a:p>
          <a:p>
            <a:pPr lvl="0" algn="ctr">
              <a:spcBef>
                <a:spcPct val="20000"/>
              </a:spcBef>
              <a:defRPr/>
            </a:pPr>
            <a:endParaRPr lang="en-US" sz="3000">
              <a:solidFill>
                <a:prstClr val="black"/>
              </a:solidFill>
              <a:ea typeface="ＭＳ Ｐゴシック" charset="-128"/>
            </a:endParaRPr>
          </a:p>
          <a:p>
            <a:pPr lvl="0" algn="ctr">
              <a:spcBef>
                <a:spcPct val="20000"/>
              </a:spcBef>
              <a:defRPr/>
            </a:pPr>
            <a:r>
              <a:rPr lang="en-US" sz="3000">
                <a:solidFill>
                  <a:prstClr val="black"/>
                </a:solidFill>
                <a:ea typeface="ＭＳ Ｐゴシック" charset="-128"/>
              </a:rPr>
              <a:t>Monday-Friday, 8:30am-4:30pm</a:t>
            </a:r>
            <a:br>
              <a:rPr lang="en-US" sz="3000">
                <a:solidFill>
                  <a:prstClr val="black"/>
                </a:solidFill>
                <a:ea typeface="ＭＳ Ｐゴシック" charset="-128"/>
              </a:rPr>
            </a:br>
            <a:r>
              <a:rPr lang="en-US" sz="3000">
                <a:solidFill>
                  <a:prstClr val="black"/>
                </a:solidFill>
                <a:ea typeface="ＭＳ Ｐゴシック" charset="-128"/>
              </a:rPr>
              <a:t>(Payments until 4:00pm)</a:t>
            </a:r>
          </a:p>
          <a:p>
            <a:pPr lvl="0" algn="ctr">
              <a:spcBef>
                <a:spcPct val="20000"/>
              </a:spcBef>
              <a:defRPr/>
            </a:pPr>
            <a:endParaRPr lang="en-US" sz="3000">
              <a:solidFill>
                <a:prstClr val="black"/>
              </a:solidFill>
              <a:ea typeface="ＭＳ Ｐゴシック" charset="-128"/>
            </a:endParaRPr>
          </a:p>
          <a:p>
            <a:pPr lvl="0" algn="ctr">
              <a:spcBef>
                <a:spcPct val="20000"/>
              </a:spcBef>
              <a:defRPr/>
            </a:pPr>
            <a:r>
              <a:rPr lang="en-US" sz="3000">
                <a:solidFill>
                  <a:prstClr val="black"/>
                </a:solidFill>
                <a:ea typeface="ＭＳ Ｐゴシック" charset="-128"/>
              </a:rPr>
              <a:t>SBS Team: 410-455-2288</a:t>
            </a:r>
          </a:p>
        </p:txBody>
      </p:sp>
      <p:pic>
        <p:nvPicPr>
          <p:cNvPr id="5" name="Picture 4" descr="SBS Contact Page Qr code&#10;&#10;Description automatically generated">
            <a:extLst>
              <a:ext uri="{FF2B5EF4-FFF2-40B4-BE49-F238E27FC236}">
                <a16:creationId xmlns:a16="http://schemas.microsoft.com/office/drawing/2014/main" id="{8E6D3781-CE29-4DE3-837B-38A559E5890E}"/>
              </a:ext>
            </a:extLst>
          </p:cNvPr>
          <p:cNvPicPr>
            <a:picLocks noChangeAspect="1"/>
          </p:cNvPicPr>
          <p:nvPr/>
        </p:nvPicPr>
        <p:blipFill>
          <a:blip r:embed="rId3"/>
          <a:stretch>
            <a:fillRect/>
          </a:stretch>
        </p:blipFill>
        <p:spPr>
          <a:xfrm>
            <a:off x="6982633" y="4546816"/>
            <a:ext cx="2037763" cy="2037763"/>
          </a:xfrm>
          <a:prstGeom prst="rect">
            <a:avLst/>
          </a:prstGeom>
        </p:spPr>
      </p:pic>
    </p:spTree>
    <p:extLst>
      <p:ext uri="{BB962C8B-B14F-4D97-AF65-F5344CB8AC3E}">
        <p14:creationId xmlns:p14="http://schemas.microsoft.com/office/powerpoint/2010/main" val="367240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517" y="880946"/>
            <a:ext cx="6634976" cy="713678"/>
          </a:xfrm>
          <a:prstGeom prst="rect">
            <a:avLst/>
          </a:prstGeom>
          <a:noFill/>
        </p:spPr>
        <p:txBody>
          <a:bodyPr wrap="square" rtlCol="0">
            <a:spAutoFit/>
          </a:bodyPr>
          <a:lstStyle/>
          <a:p>
            <a:pPr algn="ctr"/>
            <a:r>
              <a:rPr lang="en-US" altLang="en-US" sz="4000" b="1" u="sng">
                <a:solidFill>
                  <a:prstClr val="black"/>
                </a:solidFill>
                <a:effectLst>
                  <a:outerShdw blurRad="38100" dist="38100" dir="2700000" algn="tl">
                    <a:srgbClr val="000000">
                      <a:alpha val="43137"/>
                    </a:srgbClr>
                  </a:outerShdw>
                </a:effectLst>
                <a:ea typeface="ＭＳ Ｐゴシック" charset="-128"/>
                <a:cs typeface="+mj-cs"/>
              </a:rPr>
              <a:t>Student Business Services</a:t>
            </a:r>
            <a:endParaRPr lang="en-US"/>
          </a:p>
        </p:txBody>
      </p:sp>
      <p:sp>
        <p:nvSpPr>
          <p:cNvPr id="3" name="TextBox 2"/>
          <p:cNvSpPr txBox="1"/>
          <p:nvPr/>
        </p:nvSpPr>
        <p:spPr>
          <a:xfrm>
            <a:off x="133814" y="2007219"/>
            <a:ext cx="4493942" cy="3225498"/>
          </a:xfrm>
          <a:prstGeom prst="rect">
            <a:avLst/>
          </a:prstGeom>
          <a:noFill/>
        </p:spPr>
        <p:txBody>
          <a:bodyPr wrap="square" rtlCol="0">
            <a:spAutoFit/>
          </a:bodyPr>
          <a:lstStyle/>
          <a:p>
            <a:pPr marL="457200" lvl="0" indent="-457200">
              <a:lnSpc>
                <a:spcPct val="120000"/>
              </a:lnSpc>
              <a:spcBef>
                <a:spcPct val="20000"/>
              </a:spcBef>
              <a:buFont typeface="Arial" panose="020B0604020202020204" pitchFamily="34" charset="0"/>
              <a:buChar char="•"/>
              <a:defRPr/>
            </a:pPr>
            <a:r>
              <a:rPr lang="en-US" sz="2500">
                <a:solidFill>
                  <a:prstClr val="black"/>
                </a:solidFill>
                <a:ea typeface="ＭＳ Ｐゴシック" charset="-128"/>
              </a:rPr>
              <a:t>Dedicated Service Reps</a:t>
            </a:r>
          </a:p>
          <a:p>
            <a:pPr marL="457200" lvl="0" indent="-457200">
              <a:lnSpc>
                <a:spcPct val="120000"/>
              </a:lnSpc>
              <a:spcBef>
                <a:spcPct val="20000"/>
              </a:spcBef>
              <a:buFont typeface="Arial" panose="020B0604020202020204" pitchFamily="34" charset="0"/>
              <a:buChar char="•"/>
              <a:defRPr/>
            </a:pPr>
            <a:r>
              <a:rPr lang="en-US" sz="2500">
                <a:solidFill>
                  <a:prstClr val="black"/>
                </a:solidFill>
                <a:ea typeface="ＭＳ Ｐゴシック" charset="-128"/>
              </a:rPr>
              <a:t>Monthly E-Bills</a:t>
            </a:r>
          </a:p>
          <a:p>
            <a:pPr marL="457200" lvl="0" indent="-457200">
              <a:lnSpc>
                <a:spcPct val="120000"/>
              </a:lnSpc>
              <a:spcBef>
                <a:spcPct val="20000"/>
              </a:spcBef>
              <a:buFont typeface="Arial" panose="020B0604020202020204" pitchFamily="34" charset="0"/>
              <a:buChar char="•"/>
              <a:defRPr/>
            </a:pPr>
            <a:r>
              <a:rPr lang="en-US" sz="2500">
                <a:solidFill>
                  <a:prstClr val="black"/>
                </a:solidFill>
                <a:ea typeface="ＭＳ Ｐゴシック" charset="-128"/>
              </a:rPr>
              <a:t>Payment Processing</a:t>
            </a:r>
          </a:p>
          <a:p>
            <a:pPr marL="457200" lvl="0" indent="-457200">
              <a:lnSpc>
                <a:spcPct val="120000"/>
              </a:lnSpc>
              <a:spcBef>
                <a:spcPct val="20000"/>
              </a:spcBef>
              <a:buFont typeface="Arial" panose="020B0604020202020204" pitchFamily="34" charset="0"/>
              <a:buChar char="•"/>
              <a:defRPr/>
            </a:pPr>
            <a:r>
              <a:rPr lang="en-US" sz="2500">
                <a:solidFill>
                  <a:prstClr val="black"/>
                </a:solidFill>
                <a:ea typeface="ＭＳ Ｐゴシック" charset="-128"/>
              </a:rPr>
              <a:t>Payment Plan Enrollment</a:t>
            </a:r>
          </a:p>
          <a:p>
            <a:pPr marL="457200" lvl="0" indent="-457200">
              <a:lnSpc>
                <a:spcPct val="120000"/>
              </a:lnSpc>
              <a:spcBef>
                <a:spcPct val="20000"/>
              </a:spcBef>
              <a:buFont typeface="Arial" panose="020B0604020202020204" pitchFamily="34" charset="0"/>
              <a:buChar char="•"/>
              <a:defRPr/>
            </a:pPr>
            <a:r>
              <a:rPr lang="en-US" sz="2500">
                <a:solidFill>
                  <a:prstClr val="black"/>
                </a:solidFill>
                <a:ea typeface="ＭＳ Ｐゴシック" charset="-128"/>
              </a:rPr>
              <a:t>E-refunds</a:t>
            </a:r>
          </a:p>
          <a:p>
            <a:pPr marL="457200" lvl="0" indent="-457200">
              <a:lnSpc>
                <a:spcPct val="120000"/>
              </a:lnSpc>
              <a:spcBef>
                <a:spcPct val="20000"/>
              </a:spcBef>
              <a:buFont typeface="Arial" panose="020B0604020202020204" pitchFamily="34" charset="0"/>
              <a:buChar char="•"/>
              <a:defRPr/>
            </a:pPr>
            <a:r>
              <a:rPr lang="en-US" sz="2400">
                <a:solidFill>
                  <a:prstClr val="black"/>
                </a:solidFill>
                <a:ea typeface="ＭＳ Ｐゴシック" charset="-128"/>
              </a:rPr>
              <a:t>Authorizing Additional Users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117" y="3495680"/>
            <a:ext cx="4140274" cy="2826815"/>
          </a:xfrm>
          <a:prstGeom prst="rect">
            <a:avLst/>
          </a:prstGeom>
          <a:ln>
            <a:solidFill>
              <a:schemeClr val="tx1"/>
            </a:solidFill>
          </a:ln>
          <a:effectLst/>
        </p:spPr>
      </p:pic>
    </p:spTree>
    <p:extLst>
      <p:ext uri="{BB962C8B-B14F-4D97-AF65-F5344CB8AC3E}">
        <p14:creationId xmlns:p14="http://schemas.microsoft.com/office/powerpoint/2010/main" val="261257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BS website Qr code&#10;&#10;Description automatically generated">
            <a:extLst>
              <a:ext uri="{FF2B5EF4-FFF2-40B4-BE49-F238E27FC236}">
                <a16:creationId xmlns:a16="http://schemas.microsoft.com/office/drawing/2014/main" id="{9701BA0D-F6E6-491E-BE75-B2661109C7CD}"/>
              </a:ext>
            </a:extLst>
          </p:cNvPr>
          <p:cNvPicPr>
            <a:picLocks noChangeAspect="1"/>
          </p:cNvPicPr>
          <p:nvPr/>
        </p:nvPicPr>
        <p:blipFill>
          <a:blip r:embed="rId3"/>
          <a:stretch>
            <a:fillRect/>
          </a:stretch>
        </p:blipFill>
        <p:spPr>
          <a:xfrm>
            <a:off x="6997180" y="4005072"/>
            <a:ext cx="2146820" cy="2146820"/>
          </a:xfrm>
          <a:prstGeom prst="rect">
            <a:avLst/>
          </a:prstGeom>
        </p:spPr>
      </p:pic>
      <p:sp>
        <p:nvSpPr>
          <p:cNvPr id="4" name="TextBox 3"/>
          <p:cNvSpPr txBox="1"/>
          <p:nvPr/>
        </p:nvSpPr>
        <p:spPr>
          <a:xfrm>
            <a:off x="5008912" y="6072026"/>
            <a:ext cx="6110868" cy="400110"/>
          </a:xfrm>
          <a:prstGeom prst="rect">
            <a:avLst/>
          </a:prstGeom>
          <a:noFill/>
        </p:spPr>
        <p:txBody>
          <a:bodyPr wrap="square" rtlCol="0">
            <a:spAutoFit/>
          </a:bodyPr>
          <a:lstStyle/>
          <a:p>
            <a:pPr algn="ctr"/>
            <a:r>
              <a:rPr lang="en-US" sz="2000"/>
              <a:t>sbs.umbc.edu</a:t>
            </a:r>
          </a:p>
        </p:txBody>
      </p:sp>
      <p:pic>
        <p:nvPicPr>
          <p:cNvPr id="5" name="Picture 4" descr="Graphical user interface, website&#10;&#10;Description automatically generated">
            <a:extLst>
              <a:ext uri="{FF2B5EF4-FFF2-40B4-BE49-F238E27FC236}">
                <a16:creationId xmlns:a16="http://schemas.microsoft.com/office/drawing/2014/main" id="{CDE1FEA9-28F5-48B3-91DA-3184CF5DAABB}"/>
              </a:ext>
            </a:extLst>
          </p:cNvPr>
          <p:cNvPicPr>
            <a:picLocks noChangeAspect="1"/>
          </p:cNvPicPr>
          <p:nvPr/>
        </p:nvPicPr>
        <p:blipFill>
          <a:blip r:embed="rId4"/>
          <a:stretch>
            <a:fillRect/>
          </a:stretch>
        </p:blipFill>
        <p:spPr>
          <a:xfrm>
            <a:off x="493100" y="950892"/>
            <a:ext cx="6547780" cy="5201000"/>
          </a:xfrm>
          <a:prstGeom prst="rect">
            <a:avLst/>
          </a:prstGeom>
        </p:spPr>
      </p:pic>
    </p:spTree>
    <p:extLst>
      <p:ext uri="{BB962C8B-B14F-4D97-AF65-F5344CB8AC3E}">
        <p14:creationId xmlns:p14="http://schemas.microsoft.com/office/powerpoint/2010/main" val="398394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41" y="1137424"/>
            <a:ext cx="8329961" cy="1323439"/>
          </a:xfrm>
          <a:prstGeom prst="rect">
            <a:avLst/>
          </a:prstGeom>
          <a:noFill/>
        </p:spPr>
        <p:txBody>
          <a:bodyPr wrap="square" rtlCol="0">
            <a:spAutoFit/>
          </a:bodyPr>
          <a:lstStyle/>
          <a:p>
            <a:pPr algn="ctr"/>
            <a:r>
              <a:rPr lang="en-US" altLang="en-US" sz="4000" b="1" u="sng">
                <a:solidFill>
                  <a:prstClr val="black"/>
                </a:solidFill>
                <a:effectLst>
                  <a:outerShdw blurRad="38100" dist="38100" dir="2700000" algn="tl">
                    <a:srgbClr val="000000">
                      <a:alpha val="43137"/>
                    </a:srgbClr>
                  </a:outerShdw>
                </a:effectLst>
                <a:latin typeface="+mj-lt"/>
                <a:ea typeface="ＭＳ Ｐゴシック" charset="-128"/>
                <a:cs typeface="+mj-cs"/>
              </a:rPr>
              <a:t>Office of Financial Aid and Scholarships</a:t>
            </a:r>
            <a:endParaRPr lang="en-US">
              <a:latin typeface="+mj-lt"/>
            </a:endParaRPr>
          </a:p>
        </p:txBody>
      </p:sp>
      <p:sp>
        <p:nvSpPr>
          <p:cNvPr id="3" name="TextBox 2"/>
          <p:cNvSpPr txBox="1"/>
          <p:nvPr/>
        </p:nvSpPr>
        <p:spPr>
          <a:xfrm>
            <a:off x="239750" y="2698595"/>
            <a:ext cx="8608742" cy="3323987"/>
          </a:xfrm>
          <a:prstGeom prst="rect">
            <a:avLst/>
          </a:prstGeom>
          <a:noFill/>
        </p:spPr>
        <p:txBody>
          <a:bodyPr wrap="square" rtlCol="0">
            <a:spAutoFit/>
          </a:bodyPr>
          <a:lstStyle/>
          <a:p>
            <a:pPr lvl="0" algn="ctr">
              <a:spcBef>
                <a:spcPct val="20000"/>
              </a:spcBef>
              <a:defRPr/>
            </a:pPr>
            <a:r>
              <a:rPr lang="en-US" sz="3000">
                <a:solidFill>
                  <a:prstClr val="black"/>
                </a:solidFill>
                <a:ea typeface="ＭＳ Ｐゴシック" charset="-128"/>
              </a:rPr>
              <a:t>Lower level of the Library, pondside</a:t>
            </a:r>
          </a:p>
          <a:p>
            <a:pPr lvl="0" algn="ctr">
              <a:spcBef>
                <a:spcPct val="20000"/>
              </a:spcBef>
              <a:defRPr/>
            </a:pPr>
            <a:endParaRPr lang="en-US" sz="3000">
              <a:solidFill>
                <a:prstClr val="black"/>
              </a:solidFill>
              <a:ea typeface="ＭＳ Ｐゴシック" charset="-128"/>
            </a:endParaRPr>
          </a:p>
          <a:p>
            <a:pPr lvl="0" algn="ctr">
              <a:spcBef>
                <a:spcPct val="20000"/>
              </a:spcBef>
              <a:defRPr/>
            </a:pPr>
            <a:r>
              <a:rPr lang="en-US" sz="3000">
                <a:solidFill>
                  <a:prstClr val="black"/>
                </a:solidFill>
                <a:ea typeface="ＭＳ Ｐゴシック" charset="-128"/>
              </a:rPr>
              <a:t>Monday-Friday, 8:30am-4:30pm</a:t>
            </a:r>
          </a:p>
          <a:p>
            <a:pPr lvl="0" algn="ctr">
              <a:spcBef>
                <a:spcPct val="20000"/>
              </a:spcBef>
              <a:defRPr/>
            </a:pPr>
            <a:endParaRPr lang="en-US" sz="3000">
              <a:solidFill>
                <a:prstClr val="black"/>
              </a:solidFill>
              <a:ea typeface="ＭＳ Ｐゴシック" charset="-128"/>
            </a:endParaRPr>
          </a:p>
          <a:p>
            <a:pPr lvl="0" algn="ctr">
              <a:spcBef>
                <a:spcPct val="20000"/>
              </a:spcBef>
              <a:defRPr/>
            </a:pPr>
            <a:r>
              <a:rPr lang="en-US" sz="3000">
                <a:solidFill>
                  <a:prstClr val="black"/>
                </a:solidFill>
                <a:ea typeface="ＭＳ Ｐゴシック" charset="-128"/>
              </a:rPr>
              <a:t>Financial Aid: 410-455-2387</a:t>
            </a:r>
          </a:p>
          <a:p>
            <a:pPr lvl="0" algn="ctr">
              <a:spcBef>
                <a:spcPct val="20000"/>
              </a:spcBef>
              <a:defRPr/>
            </a:pPr>
            <a:r>
              <a:rPr lang="en-US" sz="3000">
                <a:solidFill>
                  <a:prstClr val="black"/>
                </a:solidFill>
                <a:ea typeface="ＭＳ Ｐゴシック" charset="-128"/>
              </a:rPr>
              <a:t>Merit Scholarships: 410-455-3813</a:t>
            </a:r>
          </a:p>
        </p:txBody>
      </p:sp>
      <p:pic>
        <p:nvPicPr>
          <p:cNvPr id="5" name="Picture 4" descr="OFAS Contact Page Qr code&#10;&#10;Description automatically generated">
            <a:extLst>
              <a:ext uri="{FF2B5EF4-FFF2-40B4-BE49-F238E27FC236}">
                <a16:creationId xmlns:a16="http://schemas.microsoft.com/office/drawing/2014/main" id="{695DFA93-F636-4230-8317-1DAAE9071271}"/>
              </a:ext>
            </a:extLst>
          </p:cNvPr>
          <p:cNvPicPr>
            <a:picLocks noChangeAspect="1"/>
          </p:cNvPicPr>
          <p:nvPr/>
        </p:nvPicPr>
        <p:blipFill>
          <a:blip r:embed="rId3"/>
          <a:stretch>
            <a:fillRect/>
          </a:stretch>
        </p:blipFill>
        <p:spPr>
          <a:xfrm>
            <a:off x="7220667" y="4703162"/>
            <a:ext cx="1683583" cy="1683583"/>
          </a:xfrm>
          <a:prstGeom prst="rect">
            <a:avLst/>
          </a:prstGeom>
        </p:spPr>
      </p:pic>
    </p:spTree>
    <p:extLst>
      <p:ext uri="{BB962C8B-B14F-4D97-AF65-F5344CB8AC3E}">
        <p14:creationId xmlns:p14="http://schemas.microsoft.com/office/powerpoint/2010/main" val="316328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858644"/>
            <a:ext cx="7928517" cy="1323439"/>
          </a:xfrm>
          <a:prstGeom prst="rect">
            <a:avLst/>
          </a:prstGeom>
          <a:noFill/>
        </p:spPr>
        <p:txBody>
          <a:bodyPr wrap="square" rtlCol="0">
            <a:spAutoFit/>
          </a:bodyPr>
          <a:lstStyle/>
          <a:p>
            <a:pPr lvl="0" algn="ctr"/>
            <a:r>
              <a:rPr lang="en-US" altLang="en-US" sz="4000" b="1" u="sng">
                <a:solidFill>
                  <a:prstClr val="black"/>
                </a:solidFill>
                <a:effectLst>
                  <a:outerShdw blurRad="38100" dist="38100" dir="2700000" algn="tl">
                    <a:srgbClr val="000000">
                      <a:alpha val="43137"/>
                    </a:srgbClr>
                  </a:outerShdw>
                </a:effectLst>
                <a:latin typeface="+mj-lt"/>
                <a:ea typeface="ＭＳ Ｐゴシック" charset="-128"/>
              </a:rPr>
              <a:t>Office of Financial Aid and Scholarships</a:t>
            </a:r>
            <a:endParaRPr lang="en-US">
              <a:solidFill>
                <a:prstClr val="black"/>
              </a:solidFill>
              <a:latin typeface="+mj-lt"/>
            </a:endParaRPr>
          </a:p>
        </p:txBody>
      </p:sp>
      <p:sp>
        <p:nvSpPr>
          <p:cNvPr id="3" name="TextBox 2"/>
          <p:cNvSpPr txBox="1"/>
          <p:nvPr/>
        </p:nvSpPr>
        <p:spPr>
          <a:xfrm>
            <a:off x="78059" y="2732049"/>
            <a:ext cx="3657600" cy="2677656"/>
          </a:xfrm>
          <a:prstGeom prst="rect">
            <a:avLst/>
          </a:prstGeom>
          <a:noFill/>
        </p:spPr>
        <p:txBody>
          <a:bodyPr wrap="square" rtlCol="0">
            <a:spAutoFit/>
          </a:bodyPr>
          <a:lstStyle/>
          <a:p>
            <a:pPr marL="457200" lvl="0" indent="-457200">
              <a:spcBef>
                <a:spcPct val="0"/>
              </a:spcBef>
              <a:buFont typeface="Arial" panose="020B0604020202020204" pitchFamily="34" charset="0"/>
              <a:buChar char="•"/>
              <a:defRPr/>
            </a:pPr>
            <a:r>
              <a:rPr lang="en-US" sz="2400">
                <a:solidFill>
                  <a:prstClr val="black"/>
                </a:solidFill>
                <a:ea typeface="ＭＳ Ｐゴシック" charset="-128"/>
              </a:rPr>
              <a:t>Awarding of Merit Scholarships</a:t>
            </a:r>
          </a:p>
          <a:p>
            <a:pPr marL="457200" lvl="0" indent="-457200">
              <a:spcBef>
                <a:spcPct val="0"/>
              </a:spcBef>
              <a:buFont typeface="Arial" panose="020B0604020202020204" pitchFamily="34" charset="0"/>
              <a:buChar char="•"/>
              <a:defRPr/>
            </a:pPr>
            <a:r>
              <a:rPr lang="en-US" sz="2400">
                <a:solidFill>
                  <a:prstClr val="black"/>
                </a:solidFill>
                <a:ea typeface="ＭＳ Ｐゴシック" charset="-128"/>
              </a:rPr>
              <a:t>FAFSA Processing</a:t>
            </a:r>
          </a:p>
          <a:p>
            <a:pPr marL="457200" lvl="0" indent="-457200">
              <a:spcBef>
                <a:spcPct val="0"/>
              </a:spcBef>
              <a:buFont typeface="Arial" panose="020B0604020202020204" pitchFamily="34" charset="0"/>
              <a:buChar char="•"/>
              <a:defRPr/>
            </a:pPr>
            <a:r>
              <a:rPr lang="en-US" sz="2400">
                <a:solidFill>
                  <a:prstClr val="black"/>
                </a:solidFill>
                <a:ea typeface="ＭＳ Ｐゴシック" charset="-128"/>
              </a:rPr>
              <a:t>Verification of student accounts</a:t>
            </a:r>
          </a:p>
          <a:p>
            <a:pPr marL="457200" lvl="0" indent="-457200">
              <a:spcBef>
                <a:spcPct val="0"/>
              </a:spcBef>
              <a:buFont typeface="Arial" panose="020B0604020202020204" pitchFamily="34" charset="0"/>
              <a:buChar char="•"/>
              <a:defRPr/>
            </a:pPr>
            <a:r>
              <a:rPr lang="en-US" sz="2400">
                <a:solidFill>
                  <a:prstClr val="black"/>
                </a:solidFill>
                <a:ea typeface="ＭＳ Ｐゴシック" charset="-128"/>
              </a:rPr>
              <a:t>Financial Aid Awarding</a:t>
            </a:r>
          </a:p>
          <a:p>
            <a:pPr marL="457200" lvl="0" indent="-457200">
              <a:spcBef>
                <a:spcPct val="0"/>
              </a:spcBef>
              <a:buFont typeface="Arial" panose="020B0604020202020204" pitchFamily="34" charset="0"/>
              <a:buChar char="•"/>
              <a:defRPr/>
            </a:pPr>
            <a:r>
              <a:rPr lang="en-US" sz="2400">
                <a:solidFill>
                  <a:prstClr val="black"/>
                </a:solidFill>
                <a:ea typeface="ＭＳ Ｐゴシック" charset="-128"/>
              </a:rPr>
              <a:t>Financial Aid Counseling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823" y="3697243"/>
            <a:ext cx="4763667" cy="2679991"/>
          </a:xfrm>
          <a:prstGeom prst="rect">
            <a:avLst/>
          </a:prstGeom>
          <a:ln w="9525">
            <a:solidFill>
              <a:schemeClr val="tx1"/>
            </a:solidFill>
          </a:ln>
          <a:effectLst/>
        </p:spPr>
      </p:pic>
    </p:spTree>
    <p:extLst>
      <p:ext uri="{BB962C8B-B14F-4D97-AF65-F5344CB8AC3E}">
        <p14:creationId xmlns:p14="http://schemas.microsoft.com/office/powerpoint/2010/main" val="1045132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19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revision>250</cp:revision>
  <dcterms:created xsi:type="dcterms:W3CDTF">2018-05-23T15:48:22Z</dcterms:created>
  <dcterms:modified xsi:type="dcterms:W3CDTF">2023-05-30T16:25:35Z</dcterms:modified>
</cp:coreProperties>
</file>