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j6VbQhTfEfxO3YylFjnJi1CkZV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001" autoAdjust="0"/>
  </p:normalViewPr>
  <p:slideViewPr>
    <p:cSldViewPr snapToGrid="0">
      <p:cViewPr varScale="1">
        <p:scale>
          <a:sx n="46" d="100"/>
          <a:sy n="46" d="100"/>
        </p:scale>
        <p:origin x="186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Your college freshman was a newborn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Event: Gmail was launched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Song: Hey </a:t>
            </a:r>
            <a:r>
              <a:rPr lang="en-US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! - </a:t>
            </a:r>
            <a:r>
              <a:rPr lang="en-US" sz="18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OutKast</a:t>
            </a:r>
            <a:endParaRPr sz="1800" b="0" i="0" u="none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Movie: The Incredibles</a:t>
            </a:r>
            <a:endParaRPr dirty="0"/>
          </a:p>
        </p:txBody>
      </p:sp>
      <p:sp>
        <p:nvSpPr>
          <p:cNvPr id="85" name="Google Shape;8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 student was about one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Event: YouTube was born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Song: Since U Been Gone- Kelly Clarkson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Movie: Star Wars: Episode III- Revenge of the Sith</a:t>
            </a:r>
            <a:endParaRPr/>
          </a:p>
        </p:txBody>
      </p:sp>
      <p:sp>
        <p:nvSpPr>
          <p:cNvPr id="93" name="Google Shape;9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Your college freshman is two years old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Event: The Steelers win the Superbowl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Song: Hips Don’t Lie- Shakira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Movie: Pirates of the Caribbean- Dead Man’s Chest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Your student was five years old 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Event: Obama became president for the first time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Song: Single Ladies (Put a Ring on it)- Beyonce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Movie: The Hangover</a:t>
            </a:r>
            <a:endParaRPr dirty="0"/>
          </a:p>
        </p:txBody>
      </p:sp>
      <p:sp>
        <p:nvSpPr>
          <p:cNvPr id="109" name="Google Shape;10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 college freshman was ten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Event: Gangnam Style breaks the internet with 2 billion views on YouTube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Song: Shake It Off- Taylor Swift OR Gangnam style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Movie: Guardians of the Galaxy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 student was fourteen and beginning high school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Event: Meghan Markle and Prince Harry get married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Song: Havana- Camilla Cabello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Movie: Black Panther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 sixteen year old is driving! 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Event: Tiger King premiered on Netflix 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Song: Watermelon Sugar- Harry Styles</a:t>
            </a:r>
            <a:endParaRPr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Movie: Parasite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Your college freshman is seventeen or eighteen and just graduated high school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Event: In-person graduation starts up again for many schools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Song: Heatwave- Glass Animals</a:t>
            </a:r>
            <a:endParaRPr dirty="0"/>
          </a:p>
          <a:p>
            <a:pPr marL="457200" lvl="0" indent="-114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Movie: Spiderman- No Way Home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1"/>
          </p:nvPr>
        </p:nvSpPr>
        <p:spPr>
          <a:xfrm rot="5400000">
            <a:off x="2720860" y="160222"/>
            <a:ext cx="3702281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"/>
          <p:cNvSpPr txBox="1"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body" idx="1"/>
          </p:nvPr>
        </p:nvSpPr>
        <p:spPr>
          <a:xfrm>
            <a:off x="457200" y="2423882"/>
            <a:ext cx="8229600" cy="370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 txBox="1"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 txBox="1"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457200" y="2423882"/>
            <a:ext cx="8229600" cy="370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/>
          <p:nvPr/>
        </p:nvSpPr>
        <p:spPr>
          <a:xfrm>
            <a:off x="349250" y="1"/>
            <a:ext cx="8794750" cy="823913"/>
          </a:xfrm>
          <a:prstGeom prst="rect">
            <a:avLst/>
          </a:prstGeom>
          <a:gradFill>
            <a:gsLst>
              <a:gs pos="0">
                <a:srgbClr val="FFFFFF"/>
              </a:gs>
              <a:gs pos="16000">
                <a:srgbClr val="FFFFFF"/>
              </a:gs>
              <a:gs pos="100000">
                <a:srgbClr val="FEB71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0" descr="UMBC-orientation-text-version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8588" y="119064"/>
            <a:ext cx="1592262" cy="6651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0"/>
          <p:cNvSpPr/>
          <p:nvPr/>
        </p:nvSpPr>
        <p:spPr>
          <a:xfrm>
            <a:off x="0" y="6640513"/>
            <a:ext cx="9144000" cy="217487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>
            <a:spLocks noGrp="1"/>
          </p:cNvSpPr>
          <p:nvPr>
            <p:ph type="ctrTitle"/>
          </p:nvPr>
        </p:nvSpPr>
        <p:spPr>
          <a:xfrm>
            <a:off x="685800" y="1065554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UMBC Family Orientation</a:t>
            </a:r>
            <a:br>
              <a:rPr lang="en-US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id="80" name="Google Shape;8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0460" y="2183194"/>
            <a:ext cx="3243079" cy="274625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"/>
          <p:cNvSpPr txBox="1"/>
          <p:nvPr/>
        </p:nvSpPr>
        <p:spPr>
          <a:xfrm>
            <a:off x="685800" y="525751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Looking Back, Moving Forward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</a:t>
            </a:r>
            <a:br>
              <a:rPr lang="en-US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457199" y="72971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2004</a:t>
            </a:r>
            <a:endParaRPr/>
          </a:p>
        </p:txBody>
      </p:sp>
      <p:pic>
        <p:nvPicPr>
          <p:cNvPr id="89" name="Google Shape;89;p2" descr="Gmail | Logopedia | Fand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1625365"/>
            <a:ext cx="9143999" cy="432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Hey_Ya_-_OutKast_Lyrics_(getmp3.pro)">
            <a:hlinkClick r:id="" action="ppaction://media"/>
            <a:extLst>
              <a:ext uri="{FF2B5EF4-FFF2-40B4-BE49-F238E27FC236}">
                <a16:creationId xmlns:a16="http://schemas.microsoft.com/office/drawing/2014/main" id="{3EE663B6-EED9-4AC0-970C-55FF24EF9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0577" y="622989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/>
        </p:nvSpPr>
        <p:spPr>
          <a:xfrm>
            <a:off x="3810000" y="996388"/>
            <a:ext cx="1524000" cy="82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2005</a:t>
            </a:r>
            <a:endParaRPr/>
          </a:p>
        </p:txBody>
      </p:sp>
      <p:pic>
        <p:nvPicPr>
          <p:cNvPr id="97" name="Google Shape;97;p3" descr="YouTube logo and symbol, meaning, history,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225" y="1682178"/>
            <a:ext cx="8371550" cy="474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ince_U_Been_Gone_-_Kelly_Clarkson_(getmp3.pro)">
            <a:hlinkClick r:id="" action="ppaction://media"/>
            <a:extLst>
              <a:ext uri="{FF2B5EF4-FFF2-40B4-BE49-F238E27FC236}">
                <a16:creationId xmlns:a16="http://schemas.microsoft.com/office/drawing/2014/main" id="{07A35EBA-22FF-499A-B2C2-F115F6592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4575" y="622285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/>
        </p:nvSpPr>
        <p:spPr>
          <a:xfrm>
            <a:off x="3864000" y="967758"/>
            <a:ext cx="14160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2006</a:t>
            </a:r>
            <a:endParaRPr/>
          </a:p>
        </p:txBody>
      </p:sp>
      <p:pic>
        <p:nvPicPr>
          <p:cNvPr id="2" name="Shakira_-_Hips_Dont_Lie_Lyrics_f_(getmp3.pro)">
            <a:hlinkClick r:id="" action="ppaction://media"/>
            <a:extLst>
              <a:ext uri="{FF2B5EF4-FFF2-40B4-BE49-F238E27FC236}">
                <a16:creationId xmlns:a16="http://schemas.microsoft.com/office/drawing/2014/main" id="{4A332C4E-52DC-47C3-A441-0B23AE1C1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4889" y="6127044"/>
            <a:ext cx="406400" cy="406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249A32-0F36-45E0-93DD-B2B289DB7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94" y="1798158"/>
            <a:ext cx="7463211" cy="419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/>
          <p:nvPr/>
        </p:nvSpPr>
        <p:spPr>
          <a:xfrm>
            <a:off x="3809987" y="1000496"/>
            <a:ext cx="1524000" cy="82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2009</a:t>
            </a:r>
            <a:endParaRPr sz="48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Single_Ladies_Put_A_Ring_On_It_-_(getmp3.pro)">
            <a:hlinkClick r:id="" action="ppaction://media"/>
            <a:extLst>
              <a:ext uri="{FF2B5EF4-FFF2-40B4-BE49-F238E27FC236}">
                <a16:creationId xmlns:a16="http://schemas.microsoft.com/office/drawing/2014/main" id="{1EC1DC62-807F-41DC-A970-E621195F8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8267" y="6188989"/>
            <a:ext cx="406400" cy="406400"/>
          </a:xfrm>
          <a:prstGeom prst="rect">
            <a:avLst/>
          </a:prstGeom>
        </p:spPr>
      </p:pic>
      <p:pic>
        <p:nvPicPr>
          <p:cNvPr id="2058" name="Picture 10" descr="Obama Trades Soaring Oratory For Tough Talk : NPR">
            <a:extLst>
              <a:ext uri="{FF2B5EF4-FFF2-40B4-BE49-F238E27FC236}">
                <a16:creationId xmlns:a16="http://schemas.microsoft.com/office/drawing/2014/main" id="{603D7213-DCFF-49B1-84E6-B8747E6B8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43" y="1977109"/>
            <a:ext cx="5747288" cy="431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3200400" y="990600"/>
            <a:ext cx="2743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2014</a:t>
            </a:r>
            <a:endParaRPr sz="4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" name="Google Shape;12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158" y="1846829"/>
            <a:ext cx="7919681" cy="44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SY_-_GANGNAM_STYLE_Original_Video_(getmp3.pro)">
            <a:hlinkClick r:id="" action="ppaction://media"/>
            <a:extLst>
              <a:ext uri="{FF2B5EF4-FFF2-40B4-BE49-F238E27FC236}">
                <a16:creationId xmlns:a16="http://schemas.microsoft.com/office/drawing/2014/main" id="{880C69D2-9400-4C6A-9B6F-1313CEF49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6681" y="63135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3200400" y="851503"/>
            <a:ext cx="2743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</a:t>
            </a:r>
            <a:endParaRPr sz="4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9" name="Google Shape;12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254" y="1704621"/>
            <a:ext cx="8165492" cy="452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mila_Cabello_-_Havana_Lyrics_ft_(getmp3.pro)">
            <a:hlinkClick r:id="" action="ppaction://media"/>
            <a:extLst>
              <a:ext uri="{FF2B5EF4-FFF2-40B4-BE49-F238E27FC236}">
                <a16:creationId xmlns:a16="http://schemas.microsoft.com/office/drawing/2014/main" id="{72769123-E440-4E04-97B0-8F6A0E62C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1546" y="62314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3200400" y="800100"/>
            <a:ext cx="2743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</a:t>
            </a:r>
            <a:endParaRPr sz="4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8" descr="Image result for summer olympics in brazil"/>
          <p:cNvSpPr/>
          <p:nvPr/>
        </p:nvSpPr>
        <p:spPr>
          <a:xfrm>
            <a:off x="2438400" y="3276600"/>
            <a:ext cx="2286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8" descr="Image result for 2017 solar eclips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844" y="1790699"/>
            <a:ext cx="7822309" cy="440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arry_Styles_-_Watermelon_Sugar_Ly_(getmp3.pro)">
            <a:hlinkClick r:id="" action="ppaction://media"/>
            <a:extLst>
              <a:ext uri="{FF2B5EF4-FFF2-40B4-BE49-F238E27FC236}">
                <a16:creationId xmlns:a16="http://schemas.microsoft.com/office/drawing/2014/main" id="{34C24A09-6600-4E56-A345-6EDAE33FC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3153" y="63076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"/>
          <p:cNvSpPr txBox="1"/>
          <p:nvPr/>
        </p:nvSpPr>
        <p:spPr>
          <a:xfrm>
            <a:off x="3200400" y="810228"/>
            <a:ext cx="2514599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</a:t>
            </a:r>
            <a:endParaRPr sz="4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268" y="1721615"/>
            <a:ext cx="7855464" cy="441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lass_Animals_-_Heat_Waves_Lyrics_(getmp3.pro)">
            <a:hlinkClick r:id="" action="ppaction://media"/>
            <a:extLst>
              <a:ext uri="{FF2B5EF4-FFF2-40B4-BE49-F238E27FC236}">
                <a16:creationId xmlns:a16="http://schemas.microsoft.com/office/drawing/2014/main" id="{0F614F4B-B848-4945-8D1A-E9786B287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9732" y="625122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254</Words>
  <Application>Microsoft Office PowerPoint</Application>
  <PresentationFormat>On-screen Show (4:3)</PresentationFormat>
  <Paragraphs>51</Paragraphs>
  <Slides>9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UMBC Family Orientation </vt:lpstr>
      <vt:lpstr>2004</vt:lpstr>
      <vt:lpstr>PowerPoint Presentation</vt:lpstr>
      <vt:lpstr>PowerPoint Presentation</vt:lpstr>
      <vt:lpstr>PowerPoint Presentation</vt:lpstr>
      <vt:lpstr>2014</vt:lpstr>
      <vt:lpstr>2018</vt:lpstr>
      <vt:lpstr>2020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UMBC Family Orientation </dc:title>
  <dc:creator>Jim Lord</dc:creator>
  <cp:lastModifiedBy>Kelly Kibler</cp:lastModifiedBy>
  <cp:revision>4</cp:revision>
  <dcterms:created xsi:type="dcterms:W3CDTF">2018-05-23T15:48:22Z</dcterms:created>
  <dcterms:modified xsi:type="dcterms:W3CDTF">2022-06-22T16:35:25Z</dcterms:modified>
</cp:coreProperties>
</file>