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9" r:id="rId2"/>
    <p:sldId id="276" r:id="rId3"/>
    <p:sldId id="281" r:id="rId4"/>
    <p:sldId id="262" r:id="rId5"/>
    <p:sldId id="264" r:id="rId6"/>
    <p:sldId id="267" r:id="rId7"/>
    <p:sldId id="265" r:id="rId8"/>
    <p:sldId id="266" r:id="rId9"/>
    <p:sldId id="268" r:id="rId10"/>
    <p:sldId id="269" r:id="rId11"/>
    <p:sldId id="270" r:id="rId12"/>
    <p:sldId id="282" r:id="rId13"/>
    <p:sldId id="271" r:id="rId14"/>
    <p:sldId id="272" r:id="rId15"/>
    <p:sldId id="273" r:id="rId16"/>
    <p:sldId id="283" r:id="rId17"/>
    <p:sldId id="275"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C3D11-B224-4E64-889A-A8FCE3367D0A}" v="15" dt="2022-06-06T14:56:33.282"/>
    <p1510:client id="{4C191184-F8F5-42B4-BE82-E12B8F883DF1}" v="46" dt="2022-06-08T12:31:00.787"/>
    <p1510:client id="{5F087CAB-0248-4DCF-A884-5575DF0602DA}" v="239" dt="2022-05-23T16:02:12.302"/>
    <p1510:client id="{6448C81A-4481-4509-8BF7-7D3913E5C9C9}" v="4" dt="2022-06-06T19:24:38.661"/>
    <p1510:client id="{8B808B17-5BD3-4A00-9341-F37F6CE9E410}" v="3" dt="2022-05-27T15:13:38.169"/>
    <p1510:client id="{A40956EF-3058-4CEB-894B-CE246B496DC4}" v="29" dt="2022-05-24T18:40:07.606"/>
    <p1510:client id="{A75549D1-19B9-490D-8B5A-DC772BBFF5C1}" v="8" dt="2022-06-07T18:20:4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37" autoAdjust="0"/>
  </p:normalViewPr>
  <p:slideViewPr>
    <p:cSldViewPr snapToGrid="0" snapToObjects="1">
      <p:cViewPr varScale="1">
        <p:scale>
          <a:sx n="54" d="100"/>
          <a:sy n="54" d="100"/>
        </p:scale>
        <p:origin x="1640"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Wickham" userId="l0PVdSSFRHrAGUlhT9eICCertvgWUFGVtzhV6aSob+g=" providerId="None" clId="Web-{A40956EF-3058-4CEB-894B-CE246B496DC4}"/>
    <pc:docChg chg="modSld">
      <pc:chgData name="Nina Wickham" userId="l0PVdSSFRHrAGUlhT9eICCertvgWUFGVtzhV6aSob+g=" providerId="None" clId="Web-{A40956EF-3058-4CEB-894B-CE246B496DC4}" dt="2022-05-24T18:42:46.459" v="117"/>
      <pc:docMkLst>
        <pc:docMk/>
      </pc:docMkLst>
      <pc:sldChg chg="modSp">
        <pc:chgData name="Nina Wickham" userId="l0PVdSSFRHrAGUlhT9eICCertvgWUFGVtzhV6aSob+g=" providerId="None" clId="Web-{A40956EF-3058-4CEB-894B-CE246B496DC4}" dt="2022-05-24T18:38:49.710" v="1" actId="20577"/>
        <pc:sldMkLst>
          <pc:docMk/>
          <pc:sldMk cId="3163288550" sldId="266"/>
        </pc:sldMkLst>
        <pc:spChg chg="mod">
          <ac:chgData name="Nina Wickham" userId="l0PVdSSFRHrAGUlhT9eICCertvgWUFGVtzhV6aSob+g=" providerId="None" clId="Web-{A40956EF-3058-4CEB-894B-CE246B496DC4}" dt="2022-05-24T18:38:49.710" v="1" actId="20577"/>
          <ac:spMkLst>
            <pc:docMk/>
            <pc:sldMk cId="3163288550" sldId="266"/>
            <ac:spMk id="3" creationId="{00000000-0000-0000-0000-000000000000}"/>
          </ac:spMkLst>
        </pc:spChg>
      </pc:sldChg>
      <pc:sldChg chg="modSp modNotes">
        <pc:chgData name="Nina Wickham" userId="l0PVdSSFRHrAGUlhT9eICCertvgWUFGVtzhV6aSob+g=" providerId="None" clId="Web-{A40956EF-3058-4CEB-894B-CE246B496DC4}" dt="2022-05-24T18:42:46.459" v="117"/>
        <pc:sldMkLst>
          <pc:docMk/>
          <pc:sldMk cId="3056895021" sldId="271"/>
        </pc:sldMkLst>
        <pc:graphicFrameChg chg="modGraphic">
          <ac:chgData name="Nina Wickham" userId="l0PVdSSFRHrAGUlhT9eICCertvgWUFGVtzhV6aSob+g=" providerId="None" clId="Web-{A40956EF-3058-4CEB-894B-CE246B496DC4}" dt="2022-05-24T18:41:00.234" v="22" actId="20577"/>
          <ac:graphicFrameMkLst>
            <pc:docMk/>
            <pc:sldMk cId="3056895021" sldId="271"/>
            <ac:graphicFrameMk id="3" creationId="{00000000-0000-0000-0000-000000000000}"/>
          </ac:graphicFrameMkLst>
        </pc:graphicFrameChg>
      </pc:sldChg>
      <pc:sldChg chg="modSp">
        <pc:chgData name="Nina Wickham" userId="l0PVdSSFRHrAGUlhT9eICCertvgWUFGVtzhV6aSob+g=" providerId="None" clId="Web-{A40956EF-3058-4CEB-894B-CE246B496DC4}" dt="2022-05-24T18:40:07.387" v="17" actId="20577"/>
        <pc:sldMkLst>
          <pc:docMk/>
          <pc:sldMk cId="2786432069" sldId="282"/>
        </pc:sldMkLst>
        <pc:spChg chg="mod">
          <ac:chgData name="Nina Wickham" userId="l0PVdSSFRHrAGUlhT9eICCertvgWUFGVtzhV6aSob+g=" providerId="None" clId="Web-{A40956EF-3058-4CEB-894B-CE246B496DC4}" dt="2022-05-24T18:40:07.387" v="17" actId="20577"/>
          <ac:spMkLst>
            <pc:docMk/>
            <pc:sldMk cId="2786432069" sldId="282"/>
            <ac:spMk id="5" creationId="{F171F4B9-3BD8-4A67-BF57-9DFA423154AF}"/>
          </ac:spMkLst>
        </pc:spChg>
      </pc:sldChg>
    </pc:docChg>
  </pc:docChgLst>
  <pc:docChgLst>
    <pc:chgData name="Nina Wickham" userId="l0PVdSSFRHrAGUlhT9eICCertvgWUFGVtzhV6aSob+g=" providerId="None" clId="Web-{5F087CAB-0248-4DCF-A884-5575DF0602DA}"/>
    <pc:docChg chg="addSld delSld modSld">
      <pc:chgData name="Nina Wickham" userId="l0PVdSSFRHrAGUlhT9eICCertvgWUFGVtzhV6aSob+g=" providerId="None" clId="Web-{5F087CAB-0248-4DCF-A884-5575DF0602DA}" dt="2022-05-23T16:02:12.302" v="498"/>
      <pc:docMkLst>
        <pc:docMk/>
      </pc:docMkLst>
      <pc:sldChg chg="modSp">
        <pc:chgData name="Nina Wickham" userId="l0PVdSSFRHrAGUlhT9eICCertvgWUFGVtzhV6aSob+g=" providerId="None" clId="Web-{5F087CAB-0248-4DCF-A884-5575DF0602DA}" dt="2022-05-23T13:45:41.861" v="8" actId="20577"/>
        <pc:sldMkLst>
          <pc:docMk/>
          <pc:sldMk cId="673643820" sldId="262"/>
        </pc:sldMkLst>
        <pc:spChg chg="mod">
          <ac:chgData name="Nina Wickham" userId="l0PVdSSFRHrAGUlhT9eICCertvgWUFGVtzhV6aSob+g=" providerId="None" clId="Web-{5F087CAB-0248-4DCF-A884-5575DF0602DA}" dt="2022-05-23T13:45:41.861" v="8" actId="20577"/>
          <ac:spMkLst>
            <pc:docMk/>
            <pc:sldMk cId="673643820" sldId="262"/>
            <ac:spMk id="2" creationId="{00000000-0000-0000-0000-000000000000}"/>
          </ac:spMkLst>
        </pc:spChg>
      </pc:sldChg>
      <pc:sldChg chg="modSp">
        <pc:chgData name="Nina Wickham" userId="l0PVdSSFRHrAGUlhT9eICCertvgWUFGVtzhV6aSob+g=" providerId="None" clId="Web-{5F087CAB-0248-4DCF-A884-5575DF0602DA}" dt="2022-05-23T13:46:02.299" v="13" actId="20577"/>
        <pc:sldMkLst>
          <pc:docMk/>
          <pc:sldMk cId="3672407013" sldId="264"/>
        </pc:sldMkLst>
        <pc:spChg chg="mod">
          <ac:chgData name="Nina Wickham" userId="l0PVdSSFRHrAGUlhT9eICCertvgWUFGVtzhV6aSob+g=" providerId="None" clId="Web-{5F087CAB-0248-4DCF-A884-5575DF0602DA}" dt="2022-05-23T13:46:02.299" v="13" actId="20577"/>
          <ac:spMkLst>
            <pc:docMk/>
            <pc:sldMk cId="3672407013" sldId="264"/>
            <ac:spMk id="2" creationId="{00000000-0000-0000-0000-000000000000}"/>
          </ac:spMkLst>
        </pc:spChg>
      </pc:sldChg>
      <pc:sldChg chg="modSp">
        <pc:chgData name="Nina Wickham" userId="l0PVdSSFRHrAGUlhT9eICCertvgWUFGVtzhV6aSob+g=" providerId="None" clId="Web-{5F087CAB-0248-4DCF-A884-5575DF0602DA}" dt="2022-05-23T13:46:14.925" v="16" actId="20577"/>
        <pc:sldMkLst>
          <pc:docMk/>
          <pc:sldMk cId="3163288550" sldId="266"/>
        </pc:sldMkLst>
        <pc:spChg chg="mod">
          <ac:chgData name="Nina Wickham" userId="l0PVdSSFRHrAGUlhT9eICCertvgWUFGVtzhV6aSob+g=" providerId="None" clId="Web-{5F087CAB-0248-4DCF-A884-5575DF0602DA}" dt="2022-05-23T13:46:14.925" v="16" actId="20577"/>
          <ac:spMkLst>
            <pc:docMk/>
            <pc:sldMk cId="3163288550" sldId="266"/>
            <ac:spMk id="2" creationId="{00000000-0000-0000-0000-000000000000}"/>
          </ac:spMkLst>
        </pc:spChg>
      </pc:sldChg>
      <pc:sldChg chg="modSp">
        <pc:chgData name="Nina Wickham" userId="l0PVdSSFRHrAGUlhT9eICCertvgWUFGVtzhV6aSob+g=" providerId="None" clId="Web-{5F087CAB-0248-4DCF-A884-5575DF0602DA}" dt="2022-05-23T13:46:09.112" v="14" actId="20577"/>
        <pc:sldMkLst>
          <pc:docMk/>
          <pc:sldMk cId="2612577487" sldId="267"/>
        </pc:sldMkLst>
        <pc:spChg chg="mod">
          <ac:chgData name="Nina Wickham" userId="l0PVdSSFRHrAGUlhT9eICCertvgWUFGVtzhV6aSob+g=" providerId="None" clId="Web-{5F087CAB-0248-4DCF-A884-5575DF0602DA}" dt="2022-05-23T13:46:09.112" v="14" actId="20577"/>
          <ac:spMkLst>
            <pc:docMk/>
            <pc:sldMk cId="2612577487" sldId="267"/>
            <ac:spMk id="2" creationId="{00000000-0000-0000-0000-000000000000}"/>
          </ac:spMkLst>
        </pc:spChg>
      </pc:sldChg>
      <pc:sldChg chg="modSp">
        <pc:chgData name="Nina Wickham" userId="l0PVdSSFRHrAGUlhT9eICCertvgWUFGVtzhV6aSob+g=" providerId="None" clId="Web-{5F087CAB-0248-4DCF-A884-5575DF0602DA}" dt="2022-05-23T13:46:19.378" v="17" actId="20577"/>
        <pc:sldMkLst>
          <pc:docMk/>
          <pc:sldMk cId="1045132464" sldId="268"/>
        </pc:sldMkLst>
        <pc:spChg chg="mod">
          <ac:chgData name="Nina Wickham" userId="l0PVdSSFRHrAGUlhT9eICCertvgWUFGVtzhV6aSob+g=" providerId="None" clId="Web-{5F087CAB-0248-4DCF-A884-5575DF0602DA}" dt="2022-05-23T13:46:19.378" v="17" actId="20577"/>
          <ac:spMkLst>
            <pc:docMk/>
            <pc:sldMk cId="1045132464" sldId="268"/>
            <ac:spMk id="2" creationId="{00000000-0000-0000-0000-000000000000}"/>
          </ac:spMkLst>
        </pc:spChg>
      </pc:sldChg>
      <pc:sldChg chg="modSp">
        <pc:chgData name="Nina Wickham" userId="l0PVdSSFRHrAGUlhT9eICCertvgWUFGVtzhV6aSob+g=" providerId="None" clId="Web-{5F087CAB-0248-4DCF-A884-5575DF0602DA}" dt="2022-05-23T13:46:27.847" v="21" actId="20577"/>
        <pc:sldMkLst>
          <pc:docMk/>
          <pc:sldMk cId="60493375" sldId="270"/>
        </pc:sldMkLst>
        <pc:spChg chg="mod">
          <ac:chgData name="Nina Wickham" userId="l0PVdSSFRHrAGUlhT9eICCertvgWUFGVtzhV6aSob+g=" providerId="None" clId="Web-{5F087CAB-0248-4DCF-A884-5575DF0602DA}" dt="2022-05-23T13:46:27.847" v="21" actId="20577"/>
          <ac:spMkLst>
            <pc:docMk/>
            <pc:sldMk cId="60493375" sldId="270"/>
            <ac:spMk id="2" creationId="{00000000-0000-0000-0000-000000000000}"/>
          </ac:spMkLst>
        </pc:spChg>
      </pc:sldChg>
      <pc:sldChg chg="modSp modNotes">
        <pc:chgData name="Nina Wickham" userId="l0PVdSSFRHrAGUlhT9eICCertvgWUFGVtzhV6aSob+g=" providerId="None" clId="Web-{5F087CAB-0248-4DCF-A884-5575DF0602DA}" dt="2022-05-23T16:01:44.144" v="497"/>
        <pc:sldMkLst>
          <pc:docMk/>
          <pc:sldMk cId="3056895021" sldId="271"/>
        </pc:sldMkLst>
        <pc:graphicFrameChg chg="modGraphic">
          <ac:chgData name="Nina Wickham" userId="l0PVdSSFRHrAGUlhT9eICCertvgWUFGVtzhV6aSob+g=" providerId="None" clId="Web-{5F087CAB-0248-4DCF-A884-5575DF0602DA}" dt="2022-05-23T16:01:44.144" v="497"/>
          <ac:graphicFrameMkLst>
            <pc:docMk/>
            <pc:sldMk cId="3056895021" sldId="271"/>
            <ac:graphicFrameMk id="3" creationId="{00000000-0000-0000-0000-000000000000}"/>
          </ac:graphicFrameMkLst>
        </pc:graphicFrameChg>
      </pc:sldChg>
      <pc:sldChg chg="modSp">
        <pc:chgData name="Nina Wickham" userId="l0PVdSSFRHrAGUlhT9eICCertvgWUFGVtzhV6aSob+g=" providerId="None" clId="Web-{5F087CAB-0248-4DCF-A884-5575DF0602DA}" dt="2022-05-23T15:37:26.026" v="382" actId="1076"/>
        <pc:sldMkLst>
          <pc:docMk/>
          <pc:sldMk cId="3433857311" sldId="272"/>
        </pc:sldMkLst>
        <pc:graphicFrameChg chg="mod">
          <ac:chgData name="Nina Wickham" userId="l0PVdSSFRHrAGUlhT9eICCertvgWUFGVtzhV6aSob+g=" providerId="None" clId="Web-{5F087CAB-0248-4DCF-A884-5575DF0602DA}" dt="2022-05-23T15:37:26.026" v="382" actId="1076"/>
          <ac:graphicFrameMkLst>
            <pc:docMk/>
            <pc:sldMk cId="3433857311" sldId="272"/>
            <ac:graphicFrameMk id="2" creationId="{00000000-0000-0000-0000-000000000000}"/>
          </ac:graphicFrameMkLst>
        </pc:graphicFrameChg>
      </pc:sldChg>
      <pc:sldChg chg="modSp modNotes">
        <pc:chgData name="Nina Wickham" userId="l0PVdSSFRHrAGUlhT9eICCertvgWUFGVtzhV6aSob+g=" providerId="None" clId="Web-{5F087CAB-0248-4DCF-A884-5575DF0602DA}" dt="2022-05-23T13:56:21.377" v="94"/>
        <pc:sldMkLst>
          <pc:docMk/>
          <pc:sldMk cId="2264037394" sldId="273"/>
        </pc:sldMkLst>
        <pc:graphicFrameChg chg="modGraphic">
          <ac:chgData name="Nina Wickham" userId="l0PVdSSFRHrAGUlhT9eICCertvgWUFGVtzhV6aSob+g=" providerId="None" clId="Web-{5F087CAB-0248-4DCF-A884-5575DF0602DA}" dt="2022-05-23T13:48:46.960" v="40" actId="20577"/>
          <ac:graphicFrameMkLst>
            <pc:docMk/>
            <pc:sldMk cId="2264037394" sldId="273"/>
            <ac:graphicFrameMk id="3" creationId="{00000000-0000-0000-0000-000000000000}"/>
          </ac:graphicFrameMkLst>
        </pc:graphicFrameChg>
      </pc:sldChg>
      <pc:sldChg chg="modSp addAnim delAnim">
        <pc:chgData name="Nina Wickham" userId="l0PVdSSFRHrAGUlhT9eICCertvgWUFGVtzhV6aSob+g=" providerId="None" clId="Web-{5F087CAB-0248-4DCF-A884-5575DF0602DA}" dt="2022-05-23T15:41:40.604" v="416" actId="20577"/>
        <pc:sldMkLst>
          <pc:docMk/>
          <pc:sldMk cId="3855626195" sldId="274"/>
        </pc:sldMkLst>
        <pc:graphicFrameChg chg="modGraphic">
          <ac:chgData name="Nina Wickham" userId="l0PVdSSFRHrAGUlhT9eICCertvgWUFGVtzhV6aSob+g=" providerId="None" clId="Web-{5F087CAB-0248-4DCF-A884-5575DF0602DA}" dt="2022-05-23T15:41:40.604" v="416" actId="20577"/>
          <ac:graphicFrameMkLst>
            <pc:docMk/>
            <pc:sldMk cId="3855626195" sldId="274"/>
            <ac:graphicFrameMk id="3" creationId="{00000000-0000-0000-0000-000000000000}"/>
          </ac:graphicFrameMkLst>
        </pc:graphicFrameChg>
      </pc:sldChg>
      <pc:sldChg chg="modSp modNotes">
        <pc:chgData name="Nina Wickham" userId="l0PVdSSFRHrAGUlhT9eICCertvgWUFGVtzhV6aSob+g=" providerId="None" clId="Web-{5F087CAB-0248-4DCF-A884-5575DF0602DA}" dt="2022-05-23T13:56:26.768" v="95"/>
        <pc:sldMkLst>
          <pc:docMk/>
          <pc:sldMk cId="2571407929" sldId="275"/>
        </pc:sldMkLst>
        <pc:graphicFrameChg chg="modGraphic">
          <ac:chgData name="Nina Wickham" userId="l0PVdSSFRHrAGUlhT9eICCertvgWUFGVtzhV6aSob+g=" providerId="None" clId="Web-{5F087CAB-0248-4DCF-A884-5575DF0602DA}" dt="2022-05-23T13:48:56.647" v="43" actId="20577"/>
          <ac:graphicFrameMkLst>
            <pc:docMk/>
            <pc:sldMk cId="2571407929" sldId="275"/>
            <ac:graphicFrameMk id="3" creationId="{00000000-0000-0000-0000-000000000000}"/>
          </ac:graphicFrameMkLst>
        </pc:graphicFrameChg>
      </pc:sldChg>
      <pc:sldChg chg="modSp modNotes">
        <pc:chgData name="Nina Wickham" userId="l0PVdSSFRHrAGUlhT9eICCertvgWUFGVtzhV6aSob+g=" providerId="None" clId="Web-{5F087CAB-0248-4DCF-A884-5575DF0602DA}" dt="2022-05-23T15:31:01.081" v="337"/>
        <pc:sldMkLst>
          <pc:docMk/>
          <pc:sldMk cId="1429587960" sldId="276"/>
        </pc:sldMkLst>
        <pc:spChg chg="mod">
          <ac:chgData name="Nina Wickham" userId="l0PVdSSFRHrAGUlhT9eICCertvgWUFGVtzhV6aSob+g=" providerId="None" clId="Web-{5F087CAB-0248-4DCF-A884-5575DF0602DA}" dt="2022-05-23T13:45:49.440" v="11" actId="1076"/>
          <ac:spMkLst>
            <pc:docMk/>
            <pc:sldMk cId="1429587960" sldId="276"/>
            <ac:spMk id="2" creationId="{00000000-0000-0000-0000-000000000000}"/>
          </ac:spMkLst>
        </pc:spChg>
        <pc:picChg chg="mod">
          <ac:chgData name="Nina Wickham" userId="l0PVdSSFRHrAGUlhT9eICCertvgWUFGVtzhV6aSob+g=" providerId="None" clId="Web-{5F087CAB-0248-4DCF-A884-5575DF0602DA}" dt="2022-05-23T13:45:51.455" v="12" actId="1076"/>
          <ac:picMkLst>
            <pc:docMk/>
            <pc:sldMk cId="1429587960" sldId="276"/>
            <ac:picMk id="8" creationId="{D0E42B4D-06C2-4F0B-99D4-374F38066A88}"/>
          </ac:picMkLst>
        </pc:picChg>
      </pc:sldChg>
      <pc:sldChg chg="modSp">
        <pc:chgData name="Nina Wickham" userId="l0PVdSSFRHrAGUlhT9eICCertvgWUFGVtzhV6aSob+g=" providerId="None" clId="Web-{5F087CAB-0248-4DCF-A884-5575DF0602DA}" dt="2022-05-23T15:24:28.901" v="109" actId="1076"/>
        <pc:sldMkLst>
          <pc:docMk/>
          <pc:sldMk cId="588105828" sldId="279"/>
        </pc:sldMkLst>
        <pc:spChg chg="mod">
          <ac:chgData name="Nina Wickham" userId="l0PVdSSFRHrAGUlhT9eICCertvgWUFGVtzhV6aSob+g=" providerId="None" clId="Web-{5F087CAB-0248-4DCF-A884-5575DF0602DA}" dt="2022-05-23T15:24:28.901" v="109" actId="1076"/>
          <ac:spMkLst>
            <pc:docMk/>
            <pc:sldMk cId="588105828" sldId="279"/>
            <ac:spMk id="5" creationId="{00000000-0000-0000-0000-000000000000}"/>
          </ac:spMkLst>
        </pc:spChg>
        <pc:spChg chg="mod">
          <ac:chgData name="Nina Wickham" userId="l0PVdSSFRHrAGUlhT9eICCertvgWUFGVtzhV6aSob+g=" providerId="None" clId="Web-{5F087CAB-0248-4DCF-A884-5575DF0602DA}" dt="2022-05-23T15:24:26.838" v="108" actId="1076"/>
          <ac:spMkLst>
            <pc:docMk/>
            <pc:sldMk cId="588105828" sldId="279"/>
            <ac:spMk id="6" creationId="{00000000-0000-0000-0000-000000000000}"/>
          </ac:spMkLst>
        </pc:spChg>
      </pc:sldChg>
      <pc:sldChg chg="addSp modSp">
        <pc:chgData name="Nina Wickham" userId="l0PVdSSFRHrAGUlhT9eICCertvgWUFGVtzhV6aSob+g=" providerId="None" clId="Web-{5F087CAB-0248-4DCF-A884-5575DF0602DA}" dt="2022-05-23T13:45:37.283" v="7" actId="20577"/>
        <pc:sldMkLst>
          <pc:docMk/>
          <pc:sldMk cId="89199537" sldId="281"/>
        </pc:sldMkLst>
        <pc:spChg chg="mod">
          <ac:chgData name="Nina Wickham" userId="l0PVdSSFRHrAGUlhT9eICCertvgWUFGVtzhV6aSob+g=" providerId="None" clId="Web-{5F087CAB-0248-4DCF-A884-5575DF0602DA}" dt="2022-05-23T13:45:21.236" v="3" actId="1076"/>
          <ac:spMkLst>
            <pc:docMk/>
            <pc:sldMk cId="89199537" sldId="281"/>
            <ac:spMk id="3" creationId="{2404071C-AD1A-45E8-9FB2-D6CE141241FC}"/>
          </ac:spMkLst>
        </pc:spChg>
        <pc:spChg chg="add mod">
          <ac:chgData name="Nina Wickham" userId="l0PVdSSFRHrAGUlhT9eICCertvgWUFGVtzhV6aSob+g=" providerId="None" clId="Web-{5F087CAB-0248-4DCF-A884-5575DF0602DA}" dt="2022-05-23T13:45:37.283" v="7" actId="20577"/>
          <ac:spMkLst>
            <pc:docMk/>
            <pc:sldMk cId="89199537" sldId="281"/>
            <ac:spMk id="5" creationId="{E9A52D5B-781C-0F2C-9757-9A6C52C3252F}"/>
          </ac:spMkLst>
        </pc:spChg>
        <pc:picChg chg="mod">
          <ac:chgData name="Nina Wickham" userId="l0PVdSSFRHrAGUlhT9eICCertvgWUFGVtzhV6aSob+g=" providerId="None" clId="Web-{5F087CAB-0248-4DCF-A884-5575DF0602DA}" dt="2022-05-23T13:45:10.689" v="2" actId="1076"/>
          <ac:picMkLst>
            <pc:docMk/>
            <pc:sldMk cId="89199537" sldId="281"/>
            <ac:picMk id="2" creationId="{A2CF0616-3C8C-4E5B-8264-312DA7E57571}"/>
          </ac:picMkLst>
        </pc:picChg>
      </pc:sldChg>
      <pc:sldChg chg="addSp modSp">
        <pc:chgData name="Nina Wickham" userId="l0PVdSSFRHrAGUlhT9eICCertvgWUFGVtzhV6aSob+g=" providerId="None" clId="Web-{5F087CAB-0248-4DCF-A884-5575DF0602DA}" dt="2022-05-23T15:36:43.539" v="378" actId="20577"/>
        <pc:sldMkLst>
          <pc:docMk/>
          <pc:sldMk cId="2786432069" sldId="282"/>
        </pc:sldMkLst>
        <pc:spChg chg="add mod">
          <ac:chgData name="Nina Wickham" userId="l0PVdSSFRHrAGUlhT9eICCertvgWUFGVtzhV6aSob+g=" providerId="None" clId="Web-{5F087CAB-0248-4DCF-A884-5575DF0602DA}" dt="2022-05-23T15:36:43.539" v="378" actId="20577"/>
          <ac:spMkLst>
            <pc:docMk/>
            <pc:sldMk cId="2786432069" sldId="282"/>
            <ac:spMk id="2" creationId="{6D037F5E-5446-5840-D1A6-F099345E9667}"/>
          </ac:spMkLst>
        </pc:spChg>
        <pc:spChg chg="mod">
          <ac:chgData name="Nina Wickham" userId="l0PVdSSFRHrAGUlhT9eICCertvgWUFGVtzhV6aSob+g=" providerId="None" clId="Web-{5F087CAB-0248-4DCF-A884-5575DF0602DA}" dt="2022-05-23T15:36:34.554" v="374" actId="1076"/>
          <ac:spMkLst>
            <pc:docMk/>
            <pc:sldMk cId="2786432069" sldId="282"/>
            <ac:spMk id="5" creationId="{F171F4B9-3BD8-4A67-BF57-9DFA423154AF}"/>
          </ac:spMkLst>
        </pc:spChg>
        <pc:picChg chg="mod">
          <ac:chgData name="Nina Wickham" userId="l0PVdSSFRHrAGUlhT9eICCertvgWUFGVtzhV6aSob+g=" providerId="None" clId="Web-{5F087CAB-0248-4DCF-A884-5575DF0602DA}" dt="2022-05-23T15:36:36.288" v="375" actId="1076"/>
          <ac:picMkLst>
            <pc:docMk/>
            <pc:sldMk cId="2786432069" sldId="282"/>
            <ac:picMk id="7" creationId="{E4B2CC1F-E782-4481-8180-8BF7DC4D481E}"/>
          </ac:picMkLst>
        </pc:picChg>
      </pc:sldChg>
      <pc:sldChg chg="modSp add del addAnim delAnim">
        <pc:chgData name="Nina Wickham" userId="l0PVdSSFRHrAGUlhT9eICCertvgWUFGVtzhV6aSob+g=" providerId="None" clId="Web-{5F087CAB-0248-4DCF-A884-5575DF0602DA}" dt="2022-05-23T15:57:53.178" v="461"/>
        <pc:sldMkLst>
          <pc:docMk/>
          <pc:sldMk cId="180397898" sldId="283"/>
        </pc:sldMkLst>
        <pc:graphicFrameChg chg="modGraphic">
          <ac:chgData name="Nina Wickham" userId="l0PVdSSFRHrAGUlhT9eICCertvgWUFGVtzhV6aSob+g=" providerId="None" clId="Web-{5F087CAB-0248-4DCF-A884-5575DF0602DA}" dt="2022-05-23T15:57:44.896" v="460" actId="20577"/>
          <ac:graphicFrameMkLst>
            <pc:docMk/>
            <pc:sldMk cId="180397898" sldId="283"/>
            <ac:graphicFrameMk id="3" creationId="{00000000-0000-0000-0000-000000000000}"/>
          </ac:graphicFrameMkLst>
        </pc:graphicFrameChg>
      </pc:sldChg>
      <pc:sldChg chg="new del">
        <pc:chgData name="Nina Wickham" userId="l0PVdSSFRHrAGUlhT9eICCertvgWUFGVtzhV6aSob+g=" providerId="None" clId="Web-{5F087CAB-0248-4DCF-A884-5575DF0602DA}" dt="2022-05-23T15:45:18.867" v="419"/>
        <pc:sldMkLst>
          <pc:docMk/>
          <pc:sldMk cId="3586771807" sldId="283"/>
        </pc:sldMkLst>
      </pc:sldChg>
      <pc:sldChg chg="modSp add del">
        <pc:chgData name="Nina Wickham" userId="l0PVdSSFRHrAGUlhT9eICCertvgWUFGVtzhV6aSob+g=" providerId="None" clId="Web-{5F087CAB-0248-4DCF-A884-5575DF0602DA}" dt="2022-05-23T15:58:18.288" v="468"/>
        <pc:sldMkLst>
          <pc:docMk/>
          <pc:sldMk cId="3665676403" sldId="283"/>
        </pc:sldMkLst>
        <pc:graphicFrameChg chg="modGraphic">
          <ac:chgData name="Nina Wickham" userId="l0PVdSSFRHrAGUlhT9eICCertvgWUFGVtzhV6aSob+g=" providerId="None" clId="Web-{5F087CAB-0248-4DCF-A884-5575DF0602DA}" dt="2022-05-23T15:58:06.303" v="467" actId="20577"/>
          <ac:graphicFrameMkLst>
            <pc:docMk/>
            <pc:sldMk cId="3665676403" sldId="283"/>
            <ac:graphicFrameMk id="3" creationId="{00000000-0000-0000-0000-000000000000}"/>
          </ac:graphicFrameMkLst>
        </pc:graphicFrameChg>
      </pc:sldChg>
      <pc:sldChg chg="modSp add">
        <pc:chgData name="Nina Wickham" userId="l0PVdSSFRHrAGUlhT9eICCertvgWUFGVtzhV6aSob+g=" providerId="None" clId="Web-{5F087CAB-0248-4DCF-A884-5575DF0602DA}" dt="2022-05-23T15:59:28.949" v="486" actId="20577"/>
        <pc:sldMkLst>
          <pc:docMk/>
          <pc:sldMk cId="4010376545" sldId="283"/>
        </pc:sldMkLst>
        <pc:graphicFrameChg chg="modGraphic">
          <ac:chgData name="Nina Wickham" userId="l0PVdSSFRHrAGUlhT9eICCertvgWUFGVtzhV6aSob+g=" providerId="None" clId="Web-{5F087CAB-0248-4DCF-A884-5575DF0602DA}" dt="2022-05-23T15:59:28.949" v="486" actId="20577"/>
          <ac:graphicFrameMkLst>
            <pc:docMk/>
            <pc:sldMk cId="4010376545" sldId="283"/>
            <ac:graphicFrameMk id="3" creationId="{00000000-0000-0000-0000-000000000000}"/>
          </ac:graphicFrameMkLst>
        </pc:graphicFrameChg>
      </pc:sldChg>
      <pc:sldChg chg="modSp add del addAnim delAnim">
        <pc:chgData name="Nina Wickham" userId="l0PVdSSFRHrAGUlhT9eICCertvgWUFGVtzhV6aSob+g=" providerId="None" clId="Web-{5F087CAB-0248-4DCF-A884-5575DF0602DA}" dt="2022-05-23T15:56:17.719" v="453"/>
        <pc:sldMkLst>
          <pc:docMk/>
          <pc:sldMk cId="2308912030" sldId="284"/>
        </pc:sldMkLst>
        <pc:graphicFrameChg chg="mod modGraphic">
          <ac:chgData name="Nina Wickham" userId="l0PVdSSFRHrAGUlhT9eICCertvgWUFGVtzhV6aSob+g=" providerId="None" clId="Web-{5F087CAB-0248-4DCF-A884-5575DF0602DA}" dt="2022-05-23T15:56:10.484" v="452"/>
          <ac:graphicFrameMkLst>
            <pc:docMk/>
            <pc:sldMk cId="2308912030" sldId="284"/>
            <ac:graphicFrameMk id="3" creationId="{00000000-0000-0000-0000-000000000000}"/>
          </ac:graphicFrameMkLst>
        </pc:graphicFrameChg>
      </pc:sldChg>
      <pc:sldChg chg="addSp delSp modSp new del">
        <pc:chgData name="Nina Wickham" userId="l0PVdSSFRHrAGUlhT9eICCertvgWUFGVtzhV6aSob+g=" providerId="None" clId="Web-{5F087CAB-0248-4DCF-A884-5575DF0602DA}" dt="2022-05-23T16:02:12.302" v="498"/>
        <pc:sldMkLst>
          <pc:docMk/>
          <pc:sldMk cId="4268826932" sldId="284"/>
        </pc:sldMkLst>
        <pc:graphicFrameChg chg="add del mod modGraphic">
          <ac:chgData name="Nina Wickham" userId="l0PVdSSFRHrAGUlhT9eICCertvgWUFGVtzhV6aSob+g=" providerId="None" clId="Web-{5F087CAB-0248-4DCF-A884-5575DF0602DA}" dt="2022-05-23T16:00:35.890" v="489"/>
          <ac:graphicFrameMkLst>
            <pc:docMk/>
            <pc:sldMk cId="4268826932" sldId="284"/>
            <ac:graphicFrameMk id="2" creationId="{C456609E-1766-BFD3-2F25-C0941C5B0D62}"/>
          </ac:graphicFrameMkLst>
        </pc:graphicFrameChg>
        <pc:graphicFrameChg chg="add del mod modGraphic">
          <ac:chgData name="Nina Wickham" userId="l0PVdSSFRHrAGUlhT9eICCertvgWUFGVtzhV6aSob+g=" providerId="None" clId="Web-{5F087CAB-0248-4DCF-A884-5575DF0602DA}" dt="2022-05-23T16:01:32.409" v="495"/>
          <ac:graphicFrameMkLst>
            <pc:docMk/>
            <pc:sldMk cId="4268826932" sldId="284"/>
            <ac:graphicFrameMk id="10" creationId="{C7B7A103-A12A-BEED-BB75-AC986E4D9E3B}"/>
          </ac:graphicFrameMkLst>
        </pc:graphicFrameChg>
      </pc:sldChg>
    </pc:docChg>
  </pc:docChgLst>
  <pc:docChgLst>
    <pc:chgData name="Nina Wickham" userId="l0PVdSSFRHrAGUlhT9eICCertvgWUFGVtzhV6aSob+g=" providerId="None" clId="Web-{A75549D1-19B9-490D-8B5A-DC772BBFF5C1}"/>
    <pc:docChg chg="modSld">
      <pc:chgData name="Nina Wickham" userId="l0PVdSSFRHrAGUlhT9eICCertvgWUFGVtzhV6aSob+g=" providerId="None" clId="Web-{A75549D1-19B9-490D-8B5A-DC772BBFF5C1}" dt="2022-06-07T18:20:39.902" v="183"/>
      <pc:docMkLst>
        <pc:docMk/>
      </pc:docMkLst>
      <pc:sldChg chg="modNotes">
        <pc:chgData name="Nina Wickham" userId="l0PVdSSFRHrAGUlhT9eICCertvgWUFGVtzhV6aSob+g=" providerId="None" clId="Web-{A75549D1-19B9-490D-8B5A-DC772BBFF5C1}" dt="2022-06-07T18:16:16.755" v="70"/>
        <pc:sldMkLst>
          <pc:docMk/>
          <pc:sldMk cId="673643820" sldId="262"/>
        </pc:sldMkLst>
      </pc:sldChg>
      <pc:sldChg chg="modNotes">
        <pc:chgData name="Nina Wickham" userId="l0PVdSSFRHrAGUlhT9eICCertvgWUFGVtzhV6aSob+g=" providerId="None" clId="Web-{A75549D1-19B9-490D-8B5A-DC772BBFF5C1}" dt="2022-06-07T18:18:28.024" v="153"/>
        <pc:sldMkLst>
          <pc:docMk/>
          <pc:sldMk cId="3163288550" sldId="266"/>
        </pc:sldMkLst>
      </pc:sldChg>
      <pc:sldChg chg="modNotes">
        <pc:chgData name="Nina Wickham" userId="l0PVdSSFRHrAGUlhT9eICCertvgWUFGVtzhV6aSob+g=" providerId="None" clId="Web-{A75549D1-19B9-490D-8B5A-DC772BBFF5C1}" dt="2022-06-07T18:20:39.902" v="183"/>
        <pc:sldMkLst>
          <pc:docMk/>
          <pc:sldMk cId="2264037394" sldId="273"/>
        </pc:sldMkLst>
      </pc:sldChg>
      <pc:sldChg chg="modNotes">
        <pc:chgData name="Nina Wickham" userId="l0PVdSSFRHrAGUlhT9eICCertvgWUFGVtzhV6aSob+g=" providerId="None" clId="Web-{A75549D1-19B9-490D-8B5A-DC772BBFF5C1}" dt="2022-06-07T18:10:58.700" v="5"/>
        <pc:sldMkLst>
          <pc:docMk/>
          <pc:sldMk cId="1429587960" sldId="276"/>
        </pc:sldMkLst>
      </pc:sldChg>
      <pc:sldChg chg="modSp modNotes">
        <pc:chgData name="Nina Wickham" userId="l0PVdSSFRHrAGUlhT9eICCertvgWUFGVtzhV6aSob+g=" providerId="None" clId="Web-{A75549D1-19B9-490D-8B5A-DC772BBFF5C1}" dt="2022-06-07T18:14:53.659" v="51" actId="20577"/>
        <pc:sldMkLst>
          <pc:docMk/>
          <pc:sldMk cId="89199537" sldId="281"/>
        </pc:sldMkLst>
        <pc:spChg chg="mod">
          <ac:chgData name="Nina Wickham" userId="l0PVdSSFRHrAGUlhT9eICCertvgWUFGVtzhV6aSob+g=" providerId="None" clId="Web-{A75549D1-19B9-490D-8B5A-DC772BBFF5C1}" dt="2022-06-07T18:14:53.659" v="51" actId="20577"/>
          <ac:spMkLst>
            <pc:docMk/>
            <pc:sldMk cId="89199537" sldId="281"/>
            <ac:spMk id="3" creationId="{2404071C-AD1A-45E8-9FB2-D6CE141241FC}"/>
          </ac:spMkLst>
        </pc:spChg>
      </pc:sldChg>
    </pc:docChg>
  </pc:docChgLst>
  <pc:docChgLst>
    <pc:chgData name="Nina Wickham" userId="l0PVdSSFRHrAGUlhT9eICCertvgWUFGVtzhV6aSob+g=" providerId="None" clId="Web-{8B808B17-5BD3-4A00-9341-F37F6CE9E410}"/>
    <pc:docChg chg="modSld">
      <pc:chgData name="Nina Wickham" userId="l0PVdSSFRHrAGUlhT9eICCertvgWUFGVtzhV6aSob+g=" providerId="None" clId="Web-{8B808B17-5BD3-4A00-9341-F37F6CE9E410}" dt="2022-05-27T15:13:38.951" v="1"/>
      <pc:docMkLst>
        <pc:docMk/>
      </pc:docMkLst>
      <pc:sldChg chg="modSp modNotes">
        <pc:chgData name="Nina Wickham" userId="l0PVdSSFRHrAGUlhT9eICCertvgWUFGVtzhV6aSob+g=" providerId="None" clId="Web-{8B808B17-5BD3-4A00-9341-F37F6CE9E410}" dt="2022-05-27T15:13:38.951" v="1"/>
        <pc:sldMkLst>
          <pc:docMk/>
          <pc:sldMk cId="3672407013" sldId="264"/>
        </pc:sldMkLst>
        <pc:spChg chg="mod">
          <ac:chgData name="Nina Wickham" userId="l0PVdSSFRHrAGUlhT9eICCertvgWUFGVtzhV6aSob+g=" providerId="None" clId="Web-{8B808B17-5BD3-4A00-9341-F37F6CE9E410}" dt="2022-05-27T15:13:34.701" v="0" actId="20577"/>
          <ac:spMkLst>
            <pc:docMk/>
            <pc:sldMk cId="3672407013" sldId="264"/>
            <ac:spMk id="3" creationId="{00000000-0000-0000-0000-000000000000}"/>
          </ac:spMkLst>
        </pc:spChg>
      </pc:sldChg>
    </pc:docChg>
  </pc:docChgLst>
  <pc:docChgLst>
    <pc:chgData name="Nina Wickham" userId="l0PVdSSFRHrAGUlhT9eICCertvgWUFGVtzhV6aSob+g=" providerId="None" clId="Web-{436C3D11-B224-4E64-889A-A8FCE3367D0A}"/>
    <pc:docChg chg="modSld">
      <pc:chgData name="Nina Wickham" userId="l0PVdSSFRHrAGUlhT9eICCertvgWUFGVtzhV6aSob+g=" providerId="None" clId="Web-{436C3D11-B224-4E64-889A-A8FCE3367D0A}" dt="2022-06-06T14:56:29.079" v="63"/>
      <pc:docMkLst>
        <pc:docMk/>
      </pc:docMkLst>
      <pc:sldChg chg="modNotes">
        <pc:chgData name="Nina Wickham" userId="l0PVdSSFRHrAGUlhT9eICCertvgWUFGVtzhV6aSob+g=" providerId="None" clId="Web-{436C3D11-B224-4E64-889A-A8FCE3367D0A}" dt="2022-06-06T14:51:11.289" v="23"/>
        <pc:sldMkLst>
          <pc:docMk/>
          <pc:sldMk cId="673643820" sldId="262"/>
        </pc:sldMkLst>
      </pc:sldChg>
      <pc:sldChg chg="modNotes">
        <pc:chgData name="Nina Wickham" userId="l0PVdSSFRHrAGUlhT9eICCertvgWUFGVtzhV6aSob+g=" providerId="None" clId="Web-{436C3D11-B224-4E64-889A-A8FCE3367D0A}" dt="2022-06-06T14:51:13.382" v="24"/>
        <pc:sldMkLst>
          <pc:docMk/>
          <pc:sldMk cId="3672407013" sldId="264"/>
        </pc:sldMkLst>
      </pc:sldChg>
      <pc:sldChg chg="modNotes">
        <pc:chgData name="Nina Wickham" userId="l0PVdSSFRHrAGUlhT9eICCertvgWUFGVtzhV6aSob+g=" providerId="None" clId="Web-{436C3D11-B224-4E64-889A-A8FCE3367D0A}" dt="2022-06-06T14:51:19.368" v="28"/>
        <pc:sldMkLst>
          <pc:docMk/>
          <pc:sldMk cId="3983945933" sldId="265"/>
        </pc:sldMkLst>
      </pc:sldChg>
      <pc:sldChg chg="modNotes">
        <pc:chgData name="Nina Wickham" userId="l0PVdSSFRHrAGUlhT9eICCertvgWUFGVtzhV6aSob+g=" providerId="None" clId="Web-{436C3D11-B224-4E64-889A-A8FCE3367D0A}" dt="2022-06-06T14:51:21.804" v="30"/>
        <pc:sldMkLst>
          <pc:docMk/>
          <pc:sldMk cId="3163288550" sldId="266"/>
        </pc:sldMkLst>
      </pc:sldChg>
      <pc:sldChg chg="modNotes">
        <pc:chgData name="Nina Wickham" userId="l0PVdSSFRHrAGUlhT9eICCertvgWUFGVtzhV6aSob+g=" providerId="None" clId="Web-{436C3D11-B224-4E64-889A-A8FCE3367D0A}" dt="2022-06-06T14:51:17.257" v="27"/>
        <pc:sldMkLst>
          <pc:docMk/>
          <pc:sldMk cId="2612577487" sldId="267"/>
        </pc:sldMkLst>
      </pc:sldChg>
      <pc:sldChg chg="modNotes">
        <pc:chgData name="Nina Wickham" userId="l0PVdSSFRHrAGUlhT9eICCertvgWUFGVtzhV6aSob+g=" providerId="None" clId="Web-{436C3D11-B224-4E64-889A-A8FCE3367D0A}" dt="2022-06-06T14:51:25.101" v="31"/>
        <pc:sldMkLst>
          <pc:docMk/>
          <pc:sldMk cId="1045132464" sldId="268"/>
        </pc:sldMkLst>
      </pc:sldChg>
      <pc:sldChg chg="modNotes">
        <pc:chgData name="Nina Wickham" userId="l0PVdSSFRHrAGUlhT9eICCertvgWUFGVtzhV6aSob+g=" providerId="None" clId="Web-{436C3D11-B224-4E64-889A-A8FCE3367D0A}" dt="2022-06-06T14:51:27.914" v="32"/>
        <pc:sldMkLst>
          <pc:docMk/>
          <pc:sldMk cId="2657971828" sldId="269"/>
        </pc:sldMkLst>
      </pc:sldChg>
      <pc:sldChg chg="modNotes">
        <pc:chgData name="Nina Wickham" userId="l0PVdSSFRHrAGUlhT9eICCertvgWUFGVtzhV6aSob+g=" providerId="None" clId="Web-{436C3D11-B224-4E64-889A-A8FCE3367D0A}" dt="2022-06-06T14:51:30.430" v="33"/>
        <pc:sldMkLst>
          <pc:docMk/>
          <pc:sldMk cId="60493375" sldId="270"/>
        </pc:sldMkLst>
      </pc:sldChg>
      <pc:sldChg chg="modNotes">
        <pc:chgData name="Nina Wickham" userId="l0PVdSSFRHrAGUlhT9eICCertvgWUFGVtzhV6aSob+g=" providerId="None" clId="Web-{436C3D11-B224-4E64-889A-A8FCE3367D0A}" dt="2022-06-06T14:51:43.680" v="40"/>
        <pc:sldMkLst>
          <pc:docMk/>
          <pc:sldMk cId="3056895021" sldId="271"/>
        </pc:sldMkLst>
      </pc:sldChg>
      <pc:sldChg chg="modNotes">
        <pc:chgData name="Nina Wickham" userId="l0PVdSSFRHrAGUlhT9eICCertvgWUFGVtzhV6aSob+g=" providerId="None" clId="Web-{436C3D11-B224-4E64-889A-A8FCE3367D0A}" dt="2022-06-06T14:51:45.883" v="41"/>
        <pc:sldMkLst>
          <pc:docMk/>
          <pc:sldMk cId="3433857311" sldId="272"/>
        </pc:sldMkLst>
      </pc:sldChg>
      <pc:sldChg chg="modNotes">
        <pc:chgData name="Nina Wickham" userId="l0PVdSSFRHrAGUlhT9eICCertvgWUFGVtzhV6aSob+g=" providerId="None" clId="Web-{436C3D11-B224-4E64-889A-A8FCE3367D0A}" dt="2022-06-06T14:51:48.665" v="42"/>
        <pc:sldMkLst>
          <pc:docMk/>
          <pc:sldMk cId="2264037394" sldId="273"/>
        </pc:sldMkLst>
      </pc:sldChg>
      <pc:sldChg chg="modNotes">
        <pc:chgData name="Nina Wickham" userId="l0PVdSSFRHrAGUlhT9eICCertvgWUFGVtzhV6aSob+g=" providerId="None" clId="Web-{436C3D11-B224-4E64-889A-A8FCE3367D0A}" dt="2022-06-06T14:56:29.079" v="63"/>
        <pc:sldMkLst>
          <pc:docMk/>
          <pc:sldMk cId="2571407929" sldId="275"/>
        </pc:sldMkLst>
      </pc:sldChg>
      <pc:sldChg chg="modNotes">
        <pc:chgData name="Nina Wickham" userId="l0PVdSSFRHrAGUlhT9eICCertvgWUFGVtzhV6aSob+g=" providerId="None" clId="Web-{436C3D11-B224-4E64-889A-A8FCE3367D0A}" dt="2022-06-06T14:50:58.101" v="14"/>
        <pc:sldMkLst>
          <pc:docMk/>
          <pc:sldMk cId="1429587960" sldId="276"/>
        </pc:sldMkLst>
      </pc:sldChg>
      <pc:sldChg chg="modNotes">
        <pc:chgData name="Nina Wickham" userId="l0PVdSSFRHrAGUlhT9eICCertvgWUFGVtzhV6aSob+g=" providerId="None" clId="Web-{436C3D11-B224-4E64-889A-A8FCE3367D0A}" dt="2022-06-06T14:50:46.444" v="5"/>
        <pc:sldMkLst>
          <pc:docMk/>
          <pc:sldMk cId="588105828" sldId="279"/>
        </pc:sldMkLst>
      </pc:sldChg>
      <pc:sldChg chg="modNotes">
        <pc:chgData name="Nina Wickham" userId="l0PVdSSFRHrAGUlhT9eICCertvgWUFGVtzhV6aSob+g=" providerId="None" clId="Web-{436C3D11-B224-4E64-889A-A8FCE3367D0A}" dt="2022-06-06T14:51:02.679" v="19"/>
        <pc:sldMkLst>
          <pc:docMk/>
          <pc:sldMk cId="89199537" sldId="281"/>
        </pc:sldMkLst>
      </pc:sldChg>
      <pc:sldChg chg="modNotes">
        <pc:chgData name="Nina Wickham" userId="l0PVdSSFRHrAGUlhT9eICCertvgWUFGVtzhV6aSob+g=" providerId="None" clId="Web-{436C3D11-B224-4E64-889A-A8FCE3367D0A}" dt="2022-06-06T14:51:32.992" v="34"/>
        <pc:sldMkLst>
          <pc:docMk/>
          <pc:sldMk cId="2786432069" sldId="282"/>
        </pc:sldMkLst>
      </pc:sldChg>
      <pc:sldChg chg="modSp modNotes">
        <pc:chgData name="Nina Wickham" userId="l0PVdSSFRHrAGUlhT9eICCertvgWUFGVtzhV6aSob+g=" providerId="None" clId="Web-{436C3D11-B224-4E64-889A-A8FCE3367D0A}" dt="2022-06-06T14:56:12.485" v="62"/>
        <pc:sldMkLst>
          <pc:docMk/>
          <pc:sldMk cId="4010376545" sldId="283"/>
        </pc:sldMkLst>
        <pc:graphicFrameChg chg="modGraphic">
          <ac:chgData name="Nina Wickham" userId="l0PVdSSFRHrAGUlhT9eICCertvgWUFGVtzhV6aSob+g=" providerId="None" clId="Web-{436C3D11-B224-4E64-889A-A8FCE3367D0A}" dt="2022-06-06T14:52:59.932" v="60" actId="20577"/>
          <ac:graphicFrameMkLst>
            <pc:docMk/>
            <pc:sldMk cId="4010376545" sldId="283"/>
            <ac:graphicFrameMk id="3" creationId="{00000000-0000-0000-0000-000000000000}"/>
          </ac:graphicFrameMkLst>
        </pc:graphicFrameChg>
      </pc:sldChg>
    </pc:docChg>
  </pc:docChgLst>
  <pc:docChgLst>
    <pc:chgData name="Nina Wickham" userId="l0PVdSSFRHrAGUlhT9eICCertvgWUFGVtzhV6aSob+g=" providerId="None" clId="Web-{6448C81A-4481-4509-8BF7-7D3913E5C9C9}"/>
    <pc:docChg chg="modSld">
      <pc:chgData name="Nina Wickham" userId="l0PVdSSFRHrAGUlhT9eICCertvgWUFGVtzhV6aSob+g=" providerId="None" clId="Web-{6448C81A-4481-4509-8BF7-7D3913E5C9C9}" dt="2022-06-06T19:30:40.370" v="47"/>
      <pc:docMkLst>
        <pc:docMk/>
      </pc:docMkLst>
      <pc:sldChg chg="addSp modSp modNotes">
        <pc:chgData name="Nina Wickham" userId="l0PVdSSFRHrAGUlhT9eICCertvgWUFGVtzhV6aSob+g=" providerId="None" clId="Web-{6448C81A-4481-4509-8BF7-7D3913E5C9C9}" dt="2022-06-06T19:25:08.880" v="11"/>
        <pc:sldMkLst>
          <pc:docMk/>
          <pc:sldMk cId="673643820" sldId="262"/>
        </pc:sldMkLst>
        <pc:picChg chg="add mod">
          <ac:chgData name="Nina Wickham" userId="l0PVdSSFRHrAGUlhT9eICCertvgWUFGVtzhV6aSob+g=" providerId="None" clId="Web-{6448C81A-4481-4509-8BF7-7D3913E5C9C9}" dt="2022-06-06T19:24:38.661" v="8" actId="1076"/>
          <ac:picMkLst>
            <pc:docMk/>
            <pc:sldMk cId="673643820" sldId="262"/>
            <ac:picMk id="4" creationId="{55FDA2E1-E0C6-7C60-A564-0DE7E7468107}"/>
          </ac:picMkLst>
        </pc:picChg>
      </pc:sldChg>
      <pc:sldChg chg="modSp modNotes">
        <pc:chgData name="Nina Wickham" userId="l0PVdSSFRHrAGUlhT9eICCertvgWUFGVtzhV6aSob+g=" providerId="None" clId="Web-{6448C81A-4481-4509-8BF7-7D3913E5C9C9}" dt="2022-06-06T19:25:39.943" v="13" actId="20577"/>
        <pc:sldMkLst>
          <pc:docMk/>
          <pc:sldMk cId="3056895021" sldId="271"/>
        </pc:sldMkLst>
        <pc:graphicFrameChg chg="modGraphic">
          <ac:chgData name="Nina Wickham" userId="l0PVdSSFRHrAGUlhT9eICCertvgWUFGVtzhV6aSob+g=" providerId="None" clId="Web-{6448C81A-4481-4509-8BF7-7D3913E5C9C9}" dt="2022-06-06T19:25:39.943" v="13" actId="20577"/>
          <ac:graphicFrameMkLst>
            <pc:docMk/>
            <pc:sldMk cId="3056895021" sldId="271"/>
            <ac:graphicFrameMk id="3" creationId="{00000000-0000-0000-0000-000000000000}"/>
          </ac:graphicFrameMkLst>
        </pc:graphicFrameChg>
      </pc:sldChg>
      <pc:sldChg chg="modNotes">
        <pc:chgData name="Nina Wickham" userId="l0PVdSSFRHrAGUlhT9eICCertvgWUFGVtzhV6aSob+g=" providerId="None" clId="Web-{6448C81A-4481-4509-8BF7-7D3913E5C9C9}" dt="2022-06-06T19:23:28.456" v="1"/>
        <pc:sldMkLst>
          <pc:docMk/>
          <pc:sldMk cId="3433857311" sldId="272"/>
        </pc:sldMkLst>
      </pc:sldChg>
      <pc:sldChg chg="modNotes">
        <pc:chgData name="Nina Wickham" userId="l0PVdSSFRHrAGUlhT9eICCertvgWUFGVtzhV6aSob+g=" providerId="None" clId="Web-{6448C81A-4481-4509-8BF7-7D3913E5C9C9}" dt="2022-06-06T19:30:40.370" v="47"/>
        <pc:sldMkLst>
          <pc:docMk/>
          <pc:sldMk cId="2264037394" sldId="273"/>
        </pc:sldMkLst>
      </pc:sldChg>
      <pc:sldChg chg="modNotes">
        <pc:chgData name="Nina Wickham" userId="l0PVdSSFRHrAGUlhT9eICCertvgWUFGVtzhV6aSob+g=" providerId="None" clId="Web-{6448C81A-4481-4509-8BF7-7D3913E5C9C9}" dt="2022-06-06T19:28:33.712" v="14"/>
        <pc:sldMkLst>
          <pc:docMk/>
          <pc:sldMk cId="2571407929" sldId="275"/>
        </pc:sldMkLst>
      </pc:sldChg>
      <pc:sldChg chg="modNotes">
        <pc:chgData name="Nina Wickham" userId="l0PVdSSFRHrAGUlhT9eICCertvgWUFGVtzhV6aSob+g=" providerId="None" clId="Web-{6448C81A-4481-4509-8BF7-7D3913E5C9C9}" dt="2022-06-06T19:23:36.613" v="5"/>
        <pc:sldMkLst>
          <pc:docMk/>
          <pc:sldMk cId="2786432069" sldId="282"/>
        </pc:sldMkLst>
      </pc:sldChg>
      <pc:sldChg chg="modNotes">
        <pc:chgData name="Nina Wickham" userId="l0PVdSSFRHrAGUlhT9eICCertvgWUFGVtzhV6aSob+g=" providerId="None" clId="Web-{6448C81A-4481-4509-8BF7-7D3913E5C9C9}" dt="2022-06-06T19:23:58.332" v="6"/>
        <pc:sldMkLst>
          <pc:docMk/>
          <pc:sldMk cId="4010376545" sldId="283"/>
        </pc:sldMkLst>
      </pc:sldChg>
    </pc:docChg>
  </pc:docChgLst>
  <pc:docChgLst>
    <pc:chgData name="Nina Wickham" userId="l0PVdSSFRHrAGUlhT9eICCertvgWUFGVtzhV6aSob+g=" providerId="None" clId="Web-{4C191184-F8F5-42B4-BE82-E12B8F883DF1}"/>
    <pc:docChg chg="modSld">
      <pc:chgData name="Nina Wickham" userId="l0PVdSSFRHrAGUlhT9eICCertvgWUFGVtzhV6aSob+g=" providerId="None" clId="Web-{4C191184-F8F5-42B4-BE82-E12B8F883DF1}" dt="2022-06-08T12:31:00.787" v="37" actId="1076"/>
      <pc:docMkLst>
        <pc:docMk/>
      </pc:docMkLst>
      <pc:sldChg chg="addSp delSp modSp">
        <pc:chgData name="Nina Wickham" userId="l0PVdSSFRHrAGUlhT9eICCertvgWUFGVtzhV6aSob+g=" providerId="None" clId="Web-{4C191184-F8F5-42B4-BE82-E12B8F883DF1}" dt="2022-06-08T12:31:00.787" v="37" actId="1076"/>
        <pc:sldMkLst>
          <pc:docMk/>
          <pc:sldMk cId="60493375" sldId="270"/>
        </pc:sldMkLst>
        <pc:spChg chg="mod">
          <ac:chgData name="Nina Wickham" userId="l0PVdSSFRHrAGUlhT9eICCertvgWUFGVtzhV6aSob+g=" providerId="None" clId="Web-{4C191184-F8F5-42B4-BE82-E12B8F883DF1}" dt="2022-06-08T12:30:18.927" v="35" actId="20577"/>
          <ac:spMkLst>
            <pc:docMk/>
            <pc:sldMk cId="60493375" sldId="270"/>
            <ac:spMk id="4" creationId="{00000000-0000-0000-0000-000000000000}"/>
          </ac:spMkLst>
        </pc:spChg>
        <pc:picChg chg="add del mod">
          <ac:chgData name="Nina Wickham" userId="l0PVdSSFRHrAGUlhT9eICCertvgWUFGVtzhV6aSob+g=" providerId="None" clId="Web-{4C191184-F8F5-42B4-BE82-E12B8F883DF1}" dt="2022-06-08T12:26:04.880" v="17"/>
          <ac:picMkLst>
            <pc:docMk/>
            <pc:sldMk cId="60493375" sldId="270"/>
            <ac:picMk id="5" creationId="{C7DBBF8D-B3E8-2C16-A76D-3D3D5685ACA7}"/>
          </ac:picMkLst>
        </pc:picChg>
        <pc:picChg chg="add del mod">
          <ac:chgData name="Nina Wickham" userId="l0PVdSSFRHrAGUlhT9eICCertvgWUFGVtzhV6aSob+g=" providerId="None" clId="Web-{4C191184-F8F5-42B4-BE82-E12B8F883DF1}" dt="2022-06-08T12:25:38.724" v="9"/>
          <ac:picMkLst>
            <pc:docMk/>
            <pc:sldMk cId="60493375" sldId="270"/>
            <ac:picMk id="6" creationId="{8E16BDF9-9024-59B8-6ABA-2D63516AD916}"/>
          </ac:picMkLst>
        </pc:picChg>
        <pc:picChg chg="add del mod">
          <ac:chgData name="Nina Wickham" userId="l0PVdSSFRHrAGUlhT9eICCertvgWUFGVtzhV6aSob+g=" providerId="None" clId="Web-{4C191184-F8F5-42B4-BE82-E12B8F883DF1}" dt="2022-06-08T12:28:27.958" v="19"/>
          <ac:picMkLst>
            <pc:docMk/>
            <pc:sldMk cId="60493375" sldId="270"/>
            <ac:picMk id="7" creationId="{4B6FC5EC-CDE1-2EA2-5178-A258203D12B2}"/>
          </ac:picMkLst>
        </pc:picChg>
        <pc:picChg chg="add del mod">
          <ac:chgData name="Nina Wickham" userId="l0PVdSSFRHrAGUlhT9eICCertvgWUFGVtzhV6aSob+g=" providerId="None" clId="Web-{4C191184-F8F5-42B4-BE82-E12B8F883DF1}" dt="2022-06-08T12:29:36.615" v="24"/>
          <ac:picMkLst>
            <pc:docMk/>
            <pc:sldMk cId="60493375" sldId="270"/>
            <ac:picMk id="8" creationId="{E364AA7D-1296-273F-EE86-F46837DC332C}"/>
          </ac:picMkLst>
        </pc:picChg>
        <pc:picChg chg="add mod modCrop">
          <ac:chgData name="Nina Wickham" userId="l0PVdSSFRHrAGUlhT9eICCertvgWUFGVtzhV6aSob+g=" providerId="None" clId="Web-{4C191184-F8F5-42B4-BE82-E12B8F883DF1}" dt="2022-06-08T12:30:25.552" v="36" actId="1076"/>
          <ac:picMkLst>
            <pc:docMk/>
            <pc:sldMk cId="60493375" sldId="270"/>
            <ac:picMk id="9" creationId="{3440BD05-18AD-0140-364C-E5E517D617DE}"/>
          </ac:picMkLst>
        </pc:picChg>
        <pc:picChg chg="mod">
          <ac:chgData name="Nina Wickham" userId="l0PVdSSFRHrAGUlhT9eICCertvgWUFGVtzhV6aSob+g=" providerId="None" clId="Web-{4C191184-F8F5-42B4-BE82-E12B8F883DF1}" dt="2022-06-08T12:31:00.787" v="37" actId="1076"/>
          <ac:picMkLst>
            <pc:docMk/>
            <pc:sldMk cId="60493375" sldId="270"/>
            <ac:picMk id="1026" creationId="{FFD75D29-5FB1-4EC8-8981-71F92AC718B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image" Target="../media/image23.png"/><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 Id="rId4" Type="http://schemas.openxmlformats.org/officeDocument/2006/relationships/image" Target="../media/image32.jpg"/></Relationships>
</file>

<file path=ppt/diagrams/_rels/data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6.png"/><Relationship Id="rId4" Type="http://schemas.openxmlformats.org/officeDocument/2006/relationships/image" Target="../media/image33.jpg"/></Relationships>
</file>

<file path=ppt/diagrams/_rels/data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6.png"/><Relationship Id="rId4" Type="http://schemas.openxmlformats.org/officeDocument/2006/relationships/image" Target="../media/image34.jpg"/></Relationships>
</file>

<file path=ppt/diagrams/_rels/data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image" Target="../media/image23.png"/><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 Id="rId4" Type="http://schemas.openxmlformats.org/officeDocument/2006/relationships/image" Target="../media/image3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6.png"/><Relationship Id="rId4" Type="http://schemas.openxmlformats.org/officeDocument/2006/relationships/image" Target="../media/image33.jpg"/></Relationships>
</file>

<file path=ppt/diagrams/_rels/drawing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6.png"/><Relationship Id="rId4" Type="http://schemas.openxmlformats.org/officeDocument/2006/relationships/image" Target="../media/image34.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30B9B-07A0-4BEE-9664-410B4E647F0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99FB23F-0FDE-4DBC-8723-FEADE88867D5}">
      <dgm:prSet/>
      <dgm:spPr>
        <a:solidFill>
          <a:schemeClr val="tx1"/>
        </a:solidFill>
      </dgm:spPr>
      <dgm:t>
        <a:bodyPr/>
        <a:lstStyle/>
        <a:p>
          <a:r>
            <a:rPr lang="en-US" dirty="0"/>
            <a:t>Notifications</a:t>
          </a:r>
        </a:p>
      </dgm:t>
    </dgm:pt>
    <dgm:pt modelId="{0F76DDE0-0149-4123-9ABC-8265DF9ECA3E}" type="parTrans" cxnId="{3EB0FF22-A1FC-4004-AA9A-9D8C92E9E6FF}">
      <dgm:prSet/>
      <dgm:spPr/>
      <dgm:t>
        <a:bodyPr/>
        <a:lstStyle/>
        <a:p>
          <a:endParaRPr lang="en-US"/>
        </a:p>
      </dgm:t>
    </dgm:pt>
    <dgm:pt modelId="{CDFD854E-7105-458E-9422-56D6E3C71C7C}" type="sibTrans" cxnId="{3EB0FF22-A1FC-4004-AA9A-9D8C92E9E6FF}">
      <dgm:prSet/>
      <dgm:spPr/>
      <dgm:t>
        <a:bodyPr/>
        <a:lstStyle/>
        <a:p>
          <a:endParaRPr lang="en-US"/>
        </a:p>
      </dgm:t>
    </dgm:pt>
    <dgm:pt modelId="{863A02A0-4AD9-4716-9907-A6F5FC882C4F}">
      <dgm:prSet/>
      <dgm:spPr>
        <a:solidFill>
          <a:srgbClr val="FFC000"/>
        </a:solidFill>
      </dgm:spPr>
      <dgm:t>
        <a:bodyPr/>
        <a:lstStyle/>
        <a:p>
          <a:r>
            <a:rPr lang="en-US"/>
            <a:t>Updates</a:t>
          </a:r>
        </a:p>
      </dgm:t>
    </dgm:pt>
    <dgm:pt modelId="{F99FE619-B614-436D-8B37-8D7110F6B55B}" type="parTrans" cxnId="{D8440A51-A354-4C0E-970E-0C470D0FC8FB}">
      <dgm:prSet/>
      <dgm:spPr/>
      <dgm:t>
        <a:bodyPr/>
        <a:lstStyle/>
        <a:p>
          <a:endParaRPr lang="en-US"/>
        </a:p>
      </dgm:t>
    </dgm:pt>
    <dgm:pt modelId="{FD921F73-32CB-4E44-A70F-52C804DB280A}" type="sibTrans" cxnId="{D8440A51-A354-4C0E-970E-0C470D0FC8FB}">
      <dgm:prSet/>
      <dgm:spPr/>
      <dgm:t>
        <a:bodyPr/>
        <a:lstStyle/>
        <a:p>
          <a:endParaRPr lang="en-US"/>
        </a:p>
      </dgm:t>
    </dgm:pt>
    <dgm:pt modelId="{6D08B944-8BBD-4476-8131-2E918CED3949}">
      <dgm:prSet/>
      <dgm:spPr>
        <a:solidFill>
          <a:schemeClr val="tx1"/>
        </a:solidFill>
      </dgm:spPr>
      <dgm:t>
        <a:bodyPr/>
        <a:lstStyle/>
        <a:p>
          <a:r>
            <a:rPr lang="en-US" dirty="0"/>
            <a:t>Document Requests</a:t>
          </a:r>
        </a:p>
      </dgm:t>
    </dgm:pt>
    <dgm:pt modelId="{5C6009CD-81D9-4479-BFAC-C0B63C07C653}" type="parTrans" cxnId="{D9209364-3FA9-44F6-9654-D2676180062A}">
      <dgm:prSet/>
      <dgm:spPr/>
      <dgm:t>
        <a:bodyPr/>
        <a:lstStyle/>
        <a:p>
          <a:endParaRPr lang="en-US"/>
        </a:p>
      </dgm:t>
    </dgm:pt>
    <dgm:pt modelId="{9906AFB8-8623-4580-A696-615E39B3921A}" type="sibTrans" cxnId="{D9209364-3FA9-44F6-9654-D2676180062A}">
      <dgm:prSet/>
      <dgm:spPr/>
      <dgm:t>
        <a:bodyPr/>
        <a:lstStyle/>
        <a:p>
          <a:endParaRPr lang="en-US"/>
        </a:p>
      </dgm:t>
    </dgm:pt>
    <dgm:pt modelId="{071973CD-08D4-41F5-8C00-D4CBD00475BA}" type="pres">
      <dgm:prSet presAssocID="{DFA30B9B-07A0-4BEE-9664-410B4E647F05}" presName="linearFlow" presStyleCnt="0">
        <dgm:presLayoutVars>
          <dgm:dir/>
          <dgm:resizeHandles val="exact"/>
        </dgm:presLayoutVars>
      </dgm:prSet>
      <dgm:spPr/>
    </dgm:pt>
    <dgm:pt modelId="{9B93CC04-0F50-4043-B09E-BCA3EB07313E}" type="pres">
      <dgm:prSet presAssocID="{799FB23F-0FDE-4DBC-8723-FEADE88867D5}" presName="composite" presStyleCnt="0"/>
      <dgm:spPr/>
    </dgm:pt>
    <dgm:pt modelId="{77119D30-6763-467F-AED4-CC4ECFD7C571}" type="pres">
      <dgm:prSet presAssocID="{799FB23F-0FDE-4DBC-8723-FEADE88867D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5D94DE2E-E912-4FA0-A3B2-07AF8F9CCE04}" type="pres">
      <dgm:prSet presAssocID="{799FB23F-0FDE-4DBC-8723-FEADE88867D5}" presName="txShp" presStyleLbl="node1" presStyleIdx="0" presStyleCnt="3">
        <dgm:presLayoutVars>
          <dgm:bulletEnabled val="1"/>
        </dgm:presLayoutVars>
      </dgm:prSet>
      <dgm:spPr/>
    </dgm:pt>
    <dgm:pt modelId="{90E5A1B0-BA29-4390-96E2-C77D788F65BE}" type="pres">
      <dgm:prSet presAssocID="{CDFD854E-7105-458E-9422-56D6E3C71C7C}" presName="spacing" presStyleCnt="0"/>
      <dgm:spPr/>
    </dgm:pt>
    <dgm:pt modelId="{7FADBD61-6048-41E3-9571-520A6E3B4AD7}" type="pres">
      <dgm:prSet presAssocID="{863A02A0-4AD9-4716-9907-A6F5FC882C4F}" presName="composite" presStyleCnt="0"/>
      <dgm:spPr/>
    </dgm:pt>
    <dgm:pt modelId="{246647DB-F7A7-4AB7-94EF-E8D49178BE31}" type="pres">
      <dgm:prSet presAssocID="{863A02A0-4AD9-4716-9907-A6F5FC882C4F}"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90000" r="-90000"/>
          </a:stretch>
        </a:blipFill>
        <a:ln>
          <a:noFill/>
        </a:ln>
      </dgm:spPr>
    </dgm:pt>
    <dgm:pt modelId="{914CEA08-7F65-4D93-9C30-FA3A23CEF9AD}" type="pres">
      <dgm:prSet presAssocID="{863A02A0-4AD9-4716-9907-A6F5FC882C4F}" presName="txShp" presStyleLbl="node1" presStyleIdx="1" presStyleCnt="3">
        <dgm:presLayoutVars>
          <dgm:bulletEnabled val="1"/>
        </dgm:presLayoutVars>
      </dgm:prSet>
      <dgm:spPr/>
    </dgm:pt>
    <dgm:pt modelId="{5220FD8C-1024-40FC-94C1-5A781835A3C2}" type="pres">
      <dgm:prSet presAssocID="{FD921F73-32CB-4E44-A70F-52C804DB280A}" presName="spacing" presStyleCnt="0"/>
      <dgm:spPr/>
    </dgm:pt>
    <dgm:pt modelId="{3E634AD3-292A-4611-8483-BB59CDCE2236}" type="pres">
      <dgm:prSet presAssocID="{6D08B944-8BBD-4476-8131-2E918CED3949}" presName="composite" presStyleCnt="0"/>
      <dgm:spPr/>
    </dgm:pt>
    <dgm:pt modelId="{98278530-F3CA-4968-B4A8-B00AD47CB905}" type="pres">
      <dgm:prSet presAssocID="{6D08B944-8BBD-4476-8131-2E918CED394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ACF4142F-7882-4954-843F-AEBC1045FBD5}" type="pres">
      <dgm:prSet presAssocID="{6D08B944-8BBD-4476-8131-2E918CED3949}" presName="txShp" presStyleLbl="node1" presStyleIdx="2" presStyleCnt="3">
        <dgm:presLayoutVars>
          <dgm:bulletEnabled val="1"/>
        </dgm:presLayoutVars>
      </dgm:prSet>
      <dgm:spPr/>
    </dgm:pt>
  </dgm:ptLst>
  <dgm:cxnLst>
    <dgm:cxn modelId="{3EB0FF22-A1FC-4004-AA9A-9D8C92E9E6FF}" srcId="{DFA30B9B-07A0-4BEE-9664-410B4E647F05}" destId="{799FB23F-0FDE-4DBC-8723-FEADE88867D5}" srcOrd="0" destOrd="0" parTransId="{0F76DDE0-0149-4123-9ABC-8265DF9ECA3E}" sibTransId="{CDFD854E-7105-458E-9422-56D6E3C71C7C}"/>
    <dgm:cxn modelId="{64D5422C-092E-46E2-9489-C94BE1020C6D}" type="presOf" srcId="{6D08B944-8BBD-4476-8131-2E918CED3949}" destId="{ACF4142F-7882-4954-843F-AEBC1045FBD5}" srcOrd="0" destOrd="0" presId="urn:microsoft.com/office/officeart/2005/8/layout/vList3"/>
    <dgm:cxn modelId="{AF4E4B43-2D3D-4667-ADAF-E08E329D627F}" type="presOf" srcId="{DFA30B9B-07A0-4BEE-9664-410B4E647F05}" destId="{071973CD-08D4-41F5-8C00-D4CBD00475BA}" srcOrd="0" destOrd="0" presId="urn:microsoft.com/office/officeart/2005/8/layout/vList3"/>
    <dgm:cxn modelId="{D9209364-3FA9-44F6-9654-D2676180062A}" srcId="{DFA30B9B-07A0-4BEE-9664-410B4E647F05}" destId="{6D08B944-8BBD-4476-8131-2E918CED3949}" srcOrd="2" destOrd="0" parTransId="{5C6009CD-81D9-4479-BFAC-C0B63C07C653}" sibTransId="{9906AFB8-8623-4580-A696-615E39B3921A}"/>
    <dgm:cxn modelId="{D8440A51-A354-4C0E-970E-0C470D0FC8FB}" srcId="{DFA30B9B-07A0-4BEE-9664-410B4E647F05}" destId="{863A02A0-4AD9-4716-9907-A6F5FC882C4F}" srcOrd="1" destOrd="0" parTransId="{F99FE619-B614-436D-8B37-8D7110F6B55B}" sibTransId="{FD921F73-32CB-4E44-A70F-52C804DB280A}"/>
    <dgm:cxn modelId="{08FD6254-FBCC-4B11-A701-0E7137D09271}" type="presOf" srcId="{799FB23F-0FDE-4DBC-8723-FEADE88867D5}" destId="{5D94DE2E-E912-4FA0-A3B2-07AF8F9CCE04}" srcOrd="0" destOrd="0" presId="urn:microsoft.com/office/officeart/2005/8/layout/vList3"/>
    <dgm:cxn modelId="{E0705E8F-9DB6-4FE9-92E8-F405B52BEAF7}" type="presOf" srcId="{863A02A0-4AD9-4716-9907-A6F5FC882C4F}" destId="{914CEA08-7F65-4D93-9C30-FA3A23CEF9AD}" srcOrd="0" destOrd="0" presId="urn:microsoft.com/office/officeart/2005/8/layout/vList3"/>
    <dgm:cxn modelId="{116FA951-BA2D-43DB-8741-F7B443936C39}" type="presParOf" srcId="{071973CD-08D4-41F5-8C00-D4CBD00475BA}" destId="{9B93CC04-0F50-4043-B09E-BCA3EB07313E}" srcOrd="0" destOrd="0" presId="urn:microsoft.com/office/officeart/2005/8/layout/vList3"/>
    <dgm:cxn modelId="{106B9C76-68C3-439B-88E6-2FCF55E43763}" type="presParOf" srcId="{9B93CC04-0F50-4043-B09E-BCA3EB07313E}" destId="{77119D30-6763-467F-AED4-CC4ECFD7C571}" srcOrd="0" destOrd="0" presId="urn:microsoft.com/office/officeart/2005/8/layout/vList3"/>
    <dgm:cxn modelId="{C144039A-7A9D-4DDB-B0D4-E85076384073}" type="presParOf" srcId="{9B93CC04-0F50-4043-B09E-BCA3EB07313E}" destId="{5D94DE2E-E912-4FA0-A3B2-07AF8F9CCE04}" srcOrd="1" destOrd="0" presId="urn:microsoft.com/office/officeart/2005/8/layout/vList3"/>
    <dgm:cxn modelId="{28F69DEB-9EAB-4D8E-B618-B8C054C36FDC}" type="presParOf" srcId="{071973CD-08D4-41F5-8C00-D4CBD00475BA}" destId="{90E5A1B0-BA29-4390-96E2-C77D788F65BE}" srcOrd="1" destOrd="0" presId="urn:microsoft.com/office/officeart/2005/8/layout/vList3"/>
    <dgm:cxn modelId="{2B0E6A35-4C4B-43E9-8C2A-8E3DC3CFE7D9}" type="presParOf" srcId="{071973CD-08D4-41F5-8C00-D4CBD00475BA}" destId="{7FADBD61-6048-41E3-9571-520A6E3B4AD7}" srcOrd="2" destOrd="0" presId="urn:microsoft.com/office/officeart/2005/8/layout/vList3"/>
    <dgm:cxn modelId="{6781CEC2-D23C-41A2-8587-90FAB85DE1A9}" type="presParOf" srcId="{7FADBD61-6048-41E3-9571-520A6E3B4AD7}" destId="{246647DB-F7A7-4AB7-94EF-E8D49178BE31}" srcOrd="0" destOrd="0" presId="urn:microsoft.com/office/officeart/2005/8/layout/vList3"/>
    <dgm:cxn modelId="{10A82A30-9A6F-4A01-AD29-61800E5D246E}" type="presParOf" srcId="{7FADBD61-6048-41E3-9571-520A6E3B4AD7}" destId="{914CEA08-7F65-4D93-9C30-FA3A23CEF9AD}" srcOrd="1" destOrd="0" presId="urn:microsoft.com/office/officeart/2005/8/layout/vList3"/>
    <dgm:cxn modelId="{282E4FFA-B468-4F37-9768-53528FE377AB}" type="presParOf" srcId="{071973CD-08D4-41F5-8C00-D4CBD00475BA}" destId="{5220FD8C-1024-40FC-94C1-5A781835A3C2}" srcOrd="3" destOrd="0" presId="urn:microsoft.com/office/officeart/2005/8/layout/vList3"/>
    <dgm:cxn modelId="{A264C9FF-AC22-46B6-A8B7-A1EC73160CC3}" type="presParOf" srcId="{071973CD-08D4-41F5-8C00-D4CBD00475BA}" destId="{3E634AD3-292A-4611-8483-BB59CDCE2236}" srcOrd="4" destOrd="0" presId="urn:microsoft.com/office/officeart/2005/8/layout/vList3"/>
    <dgm:cxn modelId="{729D954A-43A6-48A5-8DDA-DA83C67F123B}" type="presParOf" srcId="{3E634AD3-292A-4611-8483-BB59CDCE2236}" destId="{98278530-F3CA-4968-B4A8-B00AD47CB905}" srcOrd="0" destOrd="0" presId="urn:microsoft.com/office/officeart/2005/8/layout/vList3"/>
    <dgm:cxn modelId="{2270F55B-EC08-4389-B662-31A489B5502F}" type="presParOf" srcId="{3E634AD3-292A-4611-8483-BB59CDCE2236}" destId="{ACF4142F-7882-4954-843F-AEBC1045FBD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33059-D18A-414A-AB8D-608CCEFB2E5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D4A9B27-030E-48BB-B9D7-EA81A78CCFAC}">
      <dgm:prSet/>
      <dgm:spPr>
        <a:xfrm rot="10800000">
          <a:off x="1548207" y="676166"/>
          <a:ext cx="5630443" cy="520050"/>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bg1"/>
              </a:solidFill>
              <a:latin typeface="Calibri"/>
              <a:ea typeface="+mn-ea"/>
              <a:cs typeface="+mn-cs"/>
            </a:rPr>
            <a:t>Complete MPN/Entrance Counseling for Stafford Loan(s)</a:t>
          </a:r>
        </a:p>
      </dgm:t>
    </dgm:pt>
    <dgm:pt modelId="{27B73F22-6F99-4A03-83FC-A485D5B1EAEF}" type="parTrans" cxnId="{584142E6-C4FB-4FAF-81D2-6D621B407317}">
      <dgm:prSet/>
      <dgm:spPr/>
      <dgm:t>
        <a:bodyPr/>
        <a:lstStyle/>
        <a:p>
          <a:endParaRPr lang="en-US"/>
        </a:p>
      </dgm:t>
    </dgm:pt>
    <dgm:pt modelId="{0ABD9ECE-EBC6-4872-8732-A6E5248235F4}" type="sibTrans" cxnId="{584142E6-C4FB-4FAF-81D2-6D621B407317}">
      <dgm:prSet/>
      <dgm:spPr/>
      <dgm:t>
        <a:bodyPr/>
        <a:lstStyle/>
        <a:p>
          <a:endParaRPr lang="en-US"/>
        </a:p>
      </dgm:t>
    </dgm:pt>
    <dgm:pt modelId="{815BC479-083C-4C7E-B600-A77F38974B8C}">
      <dgm:prSet/>
      <dgm:spPr>
        <a:xfrm rot="10800000">
          <a:off x="1548207" y="1351456"/>
          <a:ext cx="5630443" cy="520050"/>
        </a:xfrm>
        <a:solidFill>
          <a:schemeClr val="tx1"/>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bg1"/>
              </a:solidFill>
              <a:latin typeface="Calibri"/>
              <a:ea typeface="+mn-ea"/>
              <a:cs typeface="+mn-cs"/>
            </a:rPr>
            <a:t>Complete (Parent Plus/Alternative) loan requirements (optional)</a:t>
          </a:r>
        </a:p>
      </dgm:t>
    </dgm:pt>
    <dgm:pt modelId="{0B519267-E559-4FB2-9515-7A778597D5BE}" type="parTrans" cxnId="{E6DAFE8A-C2D9-4C40-89BC-125CD955AF87}">
      <dgm:prSet/>
      <dgm:spPr/>
      <dgm:t>
        <a:bodyPr/>
        <a:lstStyle/>
        <a:p>
          <a:endParaRPr lang="en-US"/>
        </a:p>
      </dgm:t>
    </dgm:pt>
    <dgm:pt modelId="{74E2AAB6-6743-47AB-B3B1-63EBAAE7BE33}" type="sibTrans" cxnId="{E6DAFE8A-C2D9-4C40-89BC-125CD955AF87}">
      <dgm:prSet/>
      <dgm:spPr/>
      <dgm:t>
        <a:bodyPr/>
        <a:lstStyle/>
        <a:p>
          <a:endParaRPr lang="en-US"/>
        </a:p>
      </dgm:t>
    </dgm:pt>
    <dgm:pt modelId="{A98B844C-9F6C-45B8-976A-45843B723E33}">
      <dgm:prSet/>
      <dgm:spPr>
        <a:xfrm rot="10800000">
          <a:off x="1548207" y="2702036"/>
          <a:ext cx="5630443" cy="520050"/>
        </a:xfrm>
        <a:solidFill>
          <a:srgbClr val="FFC000"/>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bg1"/>
              </a:solidFill>
              <a:latin typeface="Calibri"/>
              <a:ea typeface="+mn-ea"/>
              <a:cs typeface="+mn-cs"/>
            </a:rPr>
            <a:t>Complete Private Scholarship Notification Form (if required)</a:t>
          </a:r>
        </a:p>
      </dgm:t>
    </dgm:pt>
    <dgm:pt modelId="{49AF8D58-EFCA-4922-8C54-1F6695B04324}" type="parTrans" cxnId="{0FDC9D30-B69D-4727-B3D6-77A2F7426B4F}">
      <dgm:prSet/>
      <dgm:spPr/>
      <dgm:t>
        <a:bodyPr/>
        <a:lstStyle/>
        <a:p>
          <a:endParaRPr lang="en-US"/>
        </a:p>
      </dgm:t>
    </dgm:pt>
    <dgm:pt modelId="{1D89E88B-7AED-4DBA-9AFB-86858F1C89F6}" type="sibTrans" cxnId="{0FDC9D30-B69D-4727-B3D6-77A2F7426B4F}">
      <dgm:prSet/>
      <dgm:spPr/>
      <dgm:t>
        <a:bodyPr/>
        <a:lstStyle/>
        <a:p>
          <a:endParaRPr lang="en-US"/>
        </a:p>
      </dgm:t>
    </dgm:pt>
    <dgm:pt modelId="{EE505C4E-9175-412E-A6EC-58CEEEBA5D20}">
      <dgm:prSet/>
      <dgm:spPr>
        <a:xfrm rot="10800000">
          <a:off x="1548207" y="4052616"/>
          <a:ext cx="5630443" cy="520050"/>
        </a:xfrm>
        <a:solidFill>
          <a:schemeClr val="tx1"/>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bg1"/>
              </a:solidFill>
              <a:latin typeface="Calibri"/>
              <a:ea typeface="+mn-ea"/>
              <a:cs typeface="+mn-cs"/>
            </a:rPr>
            <a:t>Fall 2022 Monthly Payment Plan enrollment now open</a:t>
          </a:r>
        </a:p>
      </dgm:t>
    </dgm:pt>
    <dgm:pt modelId="{54E08A52-0EA8-416B-BA8A-E189A6A549EC}" type="parTrans" cxnId="{02FDB8CA-A24F-4249-8008-C7DC072D1C96}">
      <dgm:prSet/>
      <dgm:spPr/>
      <dgm:t>
        <a:bodyPr/>
        <a:lstStyle/>
        <a:p>
          <a:endParaRPr lang="en-US"/>
        </a:p>
      </dgm:t>
    </dgm:pt>
    <dgm:pt modelId="{27484437-4352-45F0-A295-6D3C5E956CE9}" type="sibTrans" cxnId="{02FDB8CA-A24F-4249-8008-C7DC072D1C96}">
      <dgm:prSet/>
      <dgm:spPr/>
      <dgm:t>
        <a:bodyPr/>
        <a:lstStyle/>
        <a:p>
          <a:endParaRPr lang="en-US"/>
        </a:p>
      </dgm:t>
    </dgm:pt>
    <dgm:pt modelId="{09E64C5C-56D2-4F6C-9C4C-981032764286}">
      <dgm:prSet/>
      <dgm:spPr>
        <a:xfrm rot="10800000">
          <a:off x="1548207" y="4727906"/>
          <a:ext cx="5630443" cy="520050"/>
        </a:xfr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Use Cost Calculator to estimate charges</a:t>
          </a:r>
        </a:p>
      </dgm:t>
    </dgm:pt>
    <dgm:pt modelId="{0C7EB6E0-A263-4D3E-81AD-4013E99771C9}" type="parTrans" cxnId="{90C57498-95E8-456B-98EC-DC75C5D6F105}">
      <dgm:prSet/>
      <dgm:spPr/>
      <dgm:t>
        <a:bodyPr/>
        <a:lstStyle/>
        <a:p>
          <a:endParaRPr lang="en-US"/>
        </a:p>
      </dgm:t>
    </dgm:pt>
    <dgm:pt modelId="{5DA9F38E-04C7-40FF-B88A-6CBD3AA3A98B}" type="sibTrans" cxnId="{90C57498-95E8-456B-98EC-DC75C5D6F105}">
      <dgm:prSet/>
      <dgm:spPr/>
      <dgm:t>
        <a:bodyPr/>
        <a:lstStyle/>
        <a:p>
          <a:endParaRPr lang="en-US"/>
        </a:p>
      </dgm:t>
    </dgm:pt>
    <dgm:pt modelId="{D0B5A2C6-1832-429D-BA5F-D4FF21D4342C}">
      <dgm:prSet/>
      <dgm:spPr>
        <a:xfrm rot="10800000">
          <a:off x="1548207" y="877"/>
          <a:ext cx="5630443" cy="520050"/>
        </a:xfrm>
        <a:solidFill>
          <a:schemeClr val="tx1"/>
        </a:solidFill>
        <a:ln w="25400" cap="flat" cmpd="sng" algn="ctr">
          <a:noFill/>
          <a:prstDash val="solid"/>
        </a:ln>
        <a:effectLst/>
      </dgm:spPr>
      <dgm:t>
        <a:bodyPr/>
        <a:lstStyle/>
        <a:p>
          <a:r>
            <a:rPr lang="en-US" dirty="0">
              <a:solidFill>
                <a:schemeClr val="bg1"/>
              </a:solidFill>
              <a:latin typeface="Calibri"/>
              <a:ea typeface="+mn-ea"/>
              <a:cs typeface="+mn-cs"/>
            </a:rPr>
            <a:t>Accept financial aid via “Financial Aid Inquiry” on </a:t>
          </a:r>
          <a:r>
            <a:rPr lang="en-US" dirty="0" err="1">
              <a:solidFill>
                <a:schemeClr val="bg1"/>
              </a:solidFill>
              <a:latin typeface="Calibri"/>
              <a:ea typeface="+mn-ea"/>
              <a:cs typeface="+mn-cs"/>
            </a:rPr>
            <a:t>myUMBC</a:t>
          </a:r>
          <a:endParaRPr lang="en-US" dirty="0">
            <a:solidFill>
              <a:schemeClr val="bg1"/>
            </a:solidFill>
            <a:latin typeface="Calibri"/>
            <a:ea typeface="+mn-ea"/>
            <a:cs typeface="+mn-cs"/>
          </a:endParaRPr>
        </a:p>
      </dgm:t>
    </dgm:pt>
    <dgm:pt modelId="{6A35C54D-F2FD-4B80-A254-FCE0CB23BE8C}" type="parTrans" cxnId="{40DC1842-5700-4796-B93B-6C105AA5B19A}">
      <dgm:prSet/>
      <dgm:spPr/>
      <dgm:t>
        <a:bodyPr/>
        <a:lstStyle/>
        <a:p>
          <a:endParaRPr lang="en-US"/>
        </a:p>
      </dgm:t>
    </dgm:pt>
    <dgm:pt modelId="{0973E705-76CE-4C9B-BF7C-F79C007BBA1A}" type="sibTrans" cxnId="{40DC1842-5700-4796-B93B-6C105AA5B19A}">
      <dgm:prSet/>
      <dgm:spPr/>
      <dgm:t>
        <a:bodyPr/>
        <a:lstStyle/>
        <a:p>
          <a:endParaRPr lang="en-US"/>
        </a:p>
      </dgm:t>
    </dgm:pt>
    <dgm:pt modelId="{61169651-96B6-45A6-BE13-3E8273385D83}" type="pres">
      <dgm:prSet presAssocID="{D2433059-D18A-414A-AB8D-608CCEFB2E5E}" presName="linearFlow" presStyleCnt="0">
        <dgm:presLayoutVars>
          <dgm:dir/>
          <dgm:resizeHandles val="exact"/>
        </dgm:presLayoutVars>
      </dgm:prSet>
      <dgm:spPr/>
    </dgm:pt>
    <dgm:pt modelId="{15A3CE12-50E5-446F-B7BB-7DBF9FD23255}" type="pres">
      <dgm:prSet presAssocID="{D0B5A2C6-1832-429D-BA5F-D4FF21D4342C}" presName="composite" presStyleCnt="0"/>
      <dgm:spPr/>
    </dgm:pt>
    <dgm:pt modelId="{03CB7910-5023-4D15-B5AA-939064C94929}" type="pres">
      <dgm:prSet presAssocID="{D0B5A2C6-1832-429D-BA5F-D4FF21D4342C}"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1371B806-09AE-4B1D-A10A-16EE2E055D7D}" type="pres">
      <dgm:prSet presAssocID="{D0B5A2C6-1832-429D-BA5F-D4FF21D4342C}" presName="txShp" presStyleLbl="node1" presStyleIdx="0" presStyleCnt="6">
        <dgm:presLayoutVars>
          <dgm:bulletEnabled val="1"/>
        </dgm:presLayoutVars>
      </dgm:prSet>
      <dgm:spPr>
        <a:prstGeom prst="homePlate">
          <a:avLst/>
        </a:prstGeom>
      </dgm:spPr>
    </dgm:pt>
    <dgm:pt modelId="{202E0F02-26FC-469A-80F7-1EBE62D0648D}" type="pres">
      <dgm:prSet presAssocID="{0973E705-76CE-4C9B-BF7C-F79C007BBA1A}" presName="spacing" presStyleCnt="0"/>
      <dgm:spPr/>
    </dgm:pt>
    <dgm:pt modelId="{CD48758D-A3C6-4CB0-BDFA-CDF102889CB2}" type="pres">
      <dgm:prSet presAssocID="{5D4A9B27-030E-48BB-B9D7-EA81A78CCFAC}" presName="composite" presStyleCnt="0"/>
      <dgm:spPr/>
    </dgm:pt>
    <dgm:pt modelId="{02814843-ED36-4160-8339-3B0E24C5C04E}" type="pres">
      <dgm:prSet presAssocID="{5D4A9B27-030E-48BB-B9D7-EA81A78CCFAC}" presName="imgShp" presStyleLbl="fgImgPlace1" presStyleIdx="1" presStyleCnt="6"/>
      <dgm:spPr>
        <a:xfrm>
          <a:off x="1288181" y="676166"/>
          <a:ext cx="520050" cy="52005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B97CBA74-6CB4-4927-9FF2-DBBE37906608}" type="pres">
      <dgm:prSet presAssocID="{5D4A9B27-030E-48BB-B9D7-EA81A78CCFAC}" presName="txShp" presStyleLbl="node1" presStyleIdx="1" presStyleCnt="6">
        <dgm:presLayoutVars>
          <dgm:bulletEnabled val="1"/>
        </dgm:presLayoutVars>
      </dgm:prSet>
      <dgm:spPr/>
    </dgm:pt>
    <dgm:pt modelId="{770F79F7-1D41-4F48-B57F-89F70D7F167F}" type="pres">
      <dgm:prSet presAssocID="{0ABD9ECE-EBC6-4872-8732-A6E5248235F4}" presName="spacing" presStyleCnt="0"/>
      <dgm:spPr/>
    </dgm:pt>
    <dgm:pt modelId="{6F5C720D-691E-4484-9919-5F4D69BE129F}" type="pres">
      <dgm:prSet presAssocID="{815BC479-083C-4C7E-B600-A77F38974B8C}" presName="composite" presStyleCnt="0"/>
      <dgm:spPr/>
    </dgm:pt>
    <dgm:pt modelId="{E32D4726-93BC-4CFB-AF2D-1E3BDB603669}" type="pres">
      <dgm:prSet presAssocID="{815BC479-083C-4C7E-B600-A77F38974B8C}" presName="imgShp" presStyleLbl="fgImgPlace1" presStyleIdx="2" presStyleCnt="6"/>
      <dgm:spPr>
        <a:xfrm>
          <a:off x="1288181" y="1351456"/>
          <a:ext cx="520050" cy="52005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51D8BF06-6CC4-4291-BF76-EC1B9A71B2FD}" type="pres">
      <dgm:prSet presAssocID="{815BC479-083C-4C7E-B600-A77F38974B8C}" presName="txShp" presStyleLbl="node1" presStyleIdx="2" presStyleCnt="6">
        <dgm:presLayoutVars>
          <dgm:bulletEnabled val="1"/>
        </dgm:presLayoutVars>
      </dgm:prSet>
      <dgm:spPr/>
    </dgm:pt>
    <dgm:pt modelId="{32B3D0C6-3BD8-4751-8AC6-6A9428D09630}" type="pres">
      <dgm:prSet presAssocID="{74E2AAB6-6743-47AB-B3B1-63EBAAE7BE33}" presName="spacing" presStyleCnt="0"/>
      <dgm:spPr/>
    </dgm:pt>
    <dgm:pt modelId="{74620320-279E-468D-AB4F-3177B3ECF504}" type="pres">
      <dgm:prSet presAssocID="{A98B844C-9F6C-45B8-976A-45843B723E33}" presName="composite" presStyleCnt="0"/>
      <dgm:spPr/>
    </dgm:pt>
    <dgm:pt modelId="{C9D7CFB2-C8FD-49A2-9B66-4EB7E0B219C6}" type="pres">
      <dgm:prSet presAssocID="{A98B844C-9F6C-45B8-976A-45843B723E33}" presName="imgShp" presStyleLbl="fgImgPlace1" presStyleIdx="3" presStyleCnt="6"/>
      <dgm:spPr>
        <a:xfrm>
          <a:off x="1288181" y="2702036"/>
          <a:ext cx="520050" cy="52005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3AB4C1E4-E631-430E-BC3F-DEBE50A6AACE}" type="pres">
      <dgm:prSet presAssocID="{A98B844C-9F6C-45B8-976A-45843B723E33}" presName="txShp" presStyleLbl="node1" presStyleIdx="3" presStyleCnt="6">
        <dgm:presLayoutVars>
          <dgm:bulletEnabled val="1"/>
        </dgm:presLayoutVars>
      </dgm:prSet>
      <dgm:spPr/>
    </dgm:pt>
    <dgm:pt modelId="{5A63B58B-8EB2-41FC-8E8A-C9E36E2EBA7A}" type="pres">
      <dgm:prSet presAssocID="{1D89E88B-7AED-4DBA-9AFB-86858F1C89F6}" presName="spacing" presStyleCnt="0"/>
      <dgm:spPr/>
    </dgm:pt>
    <dgm:pt modelId="{840738ED-0023-4F86-B9BE-0A7AD4F7C4F1}" type="pres">
      <dgm:prSet presAssocID="{EE505C4E-9175-412E-A6EC-58CEEEBA5D20}" presName="composite" presStyleCnt="0"/>
      <dgm:spPr/>
    </dgm:pt>
    <dgm:pt modelId="{7A81B986-BE2B-48C0-AA9D-0EEDDADF78E1}" type="pres">
      <dgm:prSet presAssocID="{EE505C4E-9175-412E-A6EC-58CEEEBA5D20}" presName="imgShp" presStyleLbl="fgImgPlace1" presStyleIdx="4" presStyleCnt="6"/>
      <dgm:spPr>
        <a:xfrm>
          <a:off x="1288181" y="4052616"/>
          <a:ext cx="520050" cy="52005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25400" cap="flat" cmpd="sng" algn="ctr">
          <a:noFill/>
          <a:prstDash val="solid"/>
        </a:ln>
        <a:effectLst/>
      </dgm:spPr>
    </dgm:pt>
    <dgm:pt modelId="{2144A82B-44C4-45D9-99D4-BDD6908CB50D}" type="pres">
      <dgm:prSet presAssocID="{EE505C4E-9175-412E-A6EC-58CEEEBA5D20}" presName="txShp" presStyleLbl="node1" presStyleIdx="4" presStyleCnt="6">
        <dgm:presLayoutVars>
          <dgm:bulletEnabled val="1"/>
        </dgm:presLayoutVars>
      </dgm:prSet>
      <dgm:spPr/>
    </dgm:pt>
    <dgm:pt modelId="{9F9D7368-8C41-4B14-A15C-731407550EF8}" type="pres">
      <dgm:prSet presAssocID="{27484437-4352-45F0-A295-6D3C5E956CE9}" presName="spacing" presStyleCnt="0"/>
      <dgm:spPr/>
    </dgm:pt>
    <dgm:pt modelId="{3F33031A-580A-4851-98DF-EB8C4AE0D044}" type="pres">
      <dgm:prSet presAssocID="{09E64C5C-56D2-4F6C-9C4C-981032764286}" presName="composite" presStyleCnt="0"/>
      <dgm:spPr/>
    </dgm:pt>
    <dgm:pt modelId="{4E23C951-5FC3-4A5F-8814-71EA3751640A}" type="pres">
      <dgm:prSet presAssocID="{09E64C5C-56D2-4F6C-9C4C-981032764286}" presName="imgShp" presStyleLbl="fgImgPlace1" presStyleIdx="5" presStyleCnt="6"/>
      <dgm:spPr>
        <a:xfrm>
          <a:off x="1288181" y="4727906"/>
          <a:ext cx="520050" cy="52005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25400" cap="flat" cmpd="sng" algn="ctr">
          <a:noFill/>
          <a:prstDash val="solid"/>
        </a:ln>
        <a:effectLst/>
      </dgm:spPr>
    </dgm:pt>
    <dgm:pt modelId="{F69937E5-FC48-44A3-87D9-1520C2F822AD}" type="pres">
      <dgm:prSet presAssocID="{09E64C5C-56D2-4F6C-9C4C-981032764286}" presName="txShp" presStyleLbl="node1" presStyleIdx="5" presStyleCnt="6">
        <dgm:presLayoutVars>
          <dgm:bulletEnabled val="1"/>
        </dgm:presLayoutVars>
      </dgm:prSet>
      <dgm:spPr/>
    </dgm:pt>
  </dgm:ptLst>
  <dgm:cxnLst>
    <dgm:cxn modelId="{0FDC9D30-B69D-4727-B3D6-77A2F7426B4F}" srcId="{D2433059-D18A-414A-AB8D-608CCEFB2E5E}" destId="{A98B844C-9F6C-45B8-976A-45843B723E33}" srcOrd="3" destOrd="0" parTransId="{49AF8D58-EFCA-4922-8C54-1F6695B04324}" sibTransId="{1D89E88B-7AED-4DBA-9AFB-86858F1C89F6}"/>
    <dgm:cxn modelId="{40DC1842-5700-4796-B93B-6C105AA5B19A}" srcId="{D2433059-D18A-414A-AB8D-608CCEFB2E5E}" destId="{D0B5A2C6-1832-429D-BA5F-D4FF21D4342C}" srcOrd="0" destOrd="0" parTransId="{6A35C54D-F2FD-4B80-A254-FCE0CB23BE8C}" sibTransId="{0973E705-76CE-4C9B-BF7C-F79C007BBA1A}"/>
    <dgm:cxn modelId="{8D8E1E52-D017-48F9-A11F-389306FA24D0}" type="presOf" srcId="{09E64C5C-56D2-4F6C-9C4C-981032764286}" destId="{F69937E5-FC48-44A3-87D9-1520C2F822AD}" srcOrd="0" destOrd="0" presId="urn:microsoft.com/office/officeart/2005/8/layout/vList3"/>
    <dgm:cxn modelId="{06929574-C2A1-44CB-BF2E-9BD837514682}" type="presOf" srcId="{EE505C4E-9175-412E-A6EC-58CEEEBA5D20}" destId="{2144A82B-44C4-45D9-99D4-BDD6908CB50D}" srcOrd="0" destOrd="0" presId="urn:microsoft.com/office/officeart/2005/8/layout/vList3"/>
    <dgm:cxn modelId="{6D7E987F-2F00-482D-ABE0-4E56338E8BAA}" type="presOf" srcId="{A98B844C-9F6C-45B8-976A-45843B723E33}" destId="{3AB4C1E4-E631-430E-BC3F-DEBE50A6AACE}" srcOrd="0" destOrd="0" presId="urn:microsoft.com/office/officeart/2005/8/layout/vList3"/>
    <dgm:cxn modelId="{1FF71281-2803-448D-A4CE-2ECCD2F5EC6F}" type="presOf" srcId="{815BC479-083C-4C7E-B600-A77F38974B8C}" destId="{51D8BF06-6CC4-4291-BF76-EC1B9A71B2FD}" srcOrd="0" destOrd="0" presId="urn:microsoft.com/office/officeart/2005/8/layout/vList3"/>
    <dgm:cxn modelId="{E6DAFE8A-C2D9-4C40-89BC-125CD955AF87}" srcId="{D2433059-D18A-414A-AB8D-608CCEFB2E5E}" destId="{815BC479-083C-4C7E-B600-A77F38974B8C}" srcOrd="2" destOrd="0" parTransId="{0B519267-E559-4FB2-9515-7A778597D5BE}" sibTransId="{74E2AAB6-6743-47AB-B3B1-63EBAAE7BE33}"/>
    <dgm:cxn modelId="{D65A2990-DFE5-487B-92EE-CAF05A75D38C}" type="presOf" srcId="{D0B5A2C6-1832-429D-BA5F-D4FF21D4342C}" destId="{1371B806-09AE-4B1D-A10A-16EE2E055D7D}" srcOrd="0" destOrd="0" presId="urn:microsoft.com/office/officeart/2005/8/layout/vList3"/>
    <dgm:cxn modelId="{90C57498-95E8-456B-98EC-DC75C5D6F105}" srcId="{D2433059-D18A-414A-AB8D-608CCEFB2E5E}" destId="{09E64C5C-56D2-4F6C-9C4C-981032764286}" srcOrd="5" destOrd="0" parTransId="{0C7EB6E0-A263-4D3E-81AD-4013E99771C9}" sibTransId="{5DA9F38E-04C7-40FF-B88A-6CBD3AA3A98B}"/>
    <dgm:cxn modelId="{9895FAA3-2012-4F01-81B0-8AA226165217}" type="presOf" srcId="{D2433059-D18A-414A-AB8D-608CCEFB2E5E}" destId="{61169651-96B6-45A6-BE13-3E8273385D83}" srcOrd="0" destOrd="0" presId="urn:microsoft.com/office/officeart/2005/8/layout/vList3"/>
    <dgm:cxn modelId="{02FDB8CA-A24F-4249-8008-C7DC072D1C96}" srcId="{D2433059-D18A-414A-AB8D-608CCEFB2E5E}" destId="{EE505C4E-9175-412E-A6EC-58CEEEBA5D20}" srcOrd="4" destOrd="0" parTransId="{54E08A52-0EA8-416B-BA8A-E189A6A549EC}" sibTransId="{27484437-4352-45F0-A295-6D3C5E956CE9}"/>
    <dgm:cxn modelId="{52FD77D4-D596-427E-B8BB-70E19F50003A}" type="presOf" srcId="{5D4A9B27-030E-48BB-B9D7-EA81A78CCFAC}" destId="{B97CBA74-6CB4-4927-9FF2-DBBE37906608}" srcOrd="0" destOrd="0" presId="urn:microsoft.com/office/officeart/2005/8/layout/vList3"/>
    <dgm:cxn modelId="{584142E6-C4FB-4FAF-81D2-6D621B407317}" srcId="{D2433059-D18A-414A-AB8D-608CCEFB2E5E}" destId="{5D4A9B27-030E-48BB-B9D7-EA81A78CCFAC}" srcOrd="1" destOrd="0" parTransId="{27B73F22-6F99-4A03-83FC-A485D5B1EAEF}" sibTransId="{0ABD9ECE-EBC6-4872-8732-A6E5248235F4}"/>
    <dgm:cxn modelId="{85EA61F5-B7DB-47E9-8B58-3B2CE17DD71A}" type="presParOf" srcId="{61169651-96B6-45A6-BE13-3E8273385D83}" destId="{15A3CE12-50E5-446F-B7BB-7DBF9FD23255}" srcOrd="0" destOrd="0" presId="urn:microsoft.com/office/officeart/2005/8/layout/vList3"/>
    <dgm:cxn modelId="{03E96B0E-B455-4E31-AF75-DCE160231889}" type="presParOf" srcId="{15A3CE12-50E5-446F-B7BB-7DBF9FD23255}" destId="{03CB7910-5023-4D15-B5AA-939064C94929}" srcOrd="0" destOrd="0" presId="urn:microsoft.com/office/officeart/2005/8/layout/vList3"/>
    <dgm:cxn modelId="{9CA7CEA7-7512-4BDD-A88A-3EAE42FFDFCA}" type="presParOf" srcId="{15A3CE12-50E5-446F-B7BB-7DBF9FD23255}" destId="{1371B806-09AE-4B1D-A10A-16EE2E055D7D}" srcOrd="1" destOrd="0" presId="urn:microsoft.com/office/officeart/2005/8/layout/vList3"/>
    <dgm:cxn modelId="{4E68FFA9-519B-4365-A36C-5BF60961734F}" type="presParOf" srcId="{61169651-96B6-45A6-BE13-3E8273385D83}" destId="{202E0F02-26FC-469A-80F7-1EBE62D0648D}" srcOrd="1" destOrd="0" presId="urn:microsoft.com/office/officeart/2005/8/layout/vList3"/>
    <dgm:cxn modelId="{1B85EAAE-586C-4EA5-9C14-C8B42FA9B1F1}" type="presParOf" srcId="{61169651-96B6-45A6-BE13-3E8273385D83}" destId="{CD48758D-A3C6-4CB0-BDFA-CDF102889CB2}" srcOrd="2" destOrd="0" presId="urn:microsoft.com/office/officeart/2005/8/layout/vList3"/>
    <dgm:cxn modelId="{33055A9F-8D9D-40A5-9CF9-9B71792AA583}" type="presParOf" srcId="{CD48758D-A3C6-4CB0-BDFA-CDF102889CB2}" destId="{02814843-ED36-4160-8339-3B0E24C5C04E}" srcOrd="0" destOrd="0" presId="urn:microsoft.com/office/officeart/2005/8/layout/vList3"/>
    <dgm:cxn modelId="{19528D92-7FE6-4DC1-B25C-8C1DB5CCA7A1}" type="presParOf" srcId="{CD48758D-A3C6-4CB0-BDFA-CDF102889CB2}" destId="{B97CBA74-6CB4-4927-9FF2-DBBE37906608}" srcOrd="1" destOrd="0" presId="urn:microsoft.com/office/officeart/2005/8/layout/vList3"/>
    <dgm:cxn modelId="{3D4B8F13-0125-4B58-AA85-E052F598C2A3}" type="presParOf" srcId="{61169651-96B6-45A6-BE13-3E8273385D83}" destId="{770F79F7-1D41-4F48-B57F-89F70D7F167F}" srcOrd="3" destOrd="0" presId="urn:microsoft.com/office/officeart/2005/8/layout/vList3"/>
    <dgm:cxn modelId="{8F45C35E-191F-4E70-817D-42BF1DFB155D}" type="presParOf" srcId="{61169651-96B6-45A6-BE13-3E8273385D83}" destId="{6F5C720D-691E-4484-9919-5F4D69BE129F}" srcOrd="4" destOrd="0" presId="urn:microsoft.com/office/officeart/2005/8/layout/vList3"/>
    <dgm:cxn modelId="{1236B2A5-BC8B-4744-8A9A-B215F3222402}" type="presParOf" srcId="{6F5C720D-691E-4484-9919-5F4D69BE129F}" destId="{E32D4726-93BC-4CFB-AF2D-1E3BDB603669}" srcOrd="0" destOrd="0" presId="urn:microsoft.com/office/officeart/2005/8/layout/vList3"/>
    <dgm:cxn modelId="{99AC3F2E-D0C3-4536-8AAB-B8C9E1E5AC91}" type="presParOf" srcId="{6F5C720D-691E-4484-9919-5F4D69BE129F}" destId="{51D8BF06-6CC4-4291-BF76-EC1B9A71B2FD}" srcOrd="1" destOrd="0" presId="urn:microsoft.com/office/officeart/2005/8/layout/vList3"/>
    <dgm:cxn modelId="{6CF6B9FB-553F-4F42-B0E2-F16ADB68B112}" type="presParOf" srcId="{61169651-96B6-45A6-BE13-3E8273385D83}" destId="{32B3D0C6-3BD8-4751-8AC6-6A9428D09630}" srcOrd="5" destOrd="0" presId="urn:microsoft.com/office/officeart/2005/8/layout/vList3"/>
    <dgm:cxn modelId="{5964A190-7837-4443-B9ED-FC7043381B21}" type="presParOf" srcId="{61169651-96B6-45A6-BE13-3E8273385D83}" destId="{74620320-279E-468D-AB4F-3177B3ECF504}" srcOrd="6" destOrd="0" presId="urn:microsoft.com/office/officeart/2005/8/layout/vList3"/>
    <dgm:cxn modelId="{25BAD068-8863-496B-991B-05C01EA47FDF}" type="presParOf" srcId="{74620320-279E-468D-AB4F-3177B3ECF504}" destId="{C9D7CFB2-C8FD-49A2-9B66-4EB7E0B219C6}" srcOrd="0" destOrd="0" presId="urn:microsoft.com/office/officeart/2005/8/layout/vList3"/>
    <dgm:cxn modelId="{26883A4E-B8AC-4130-9C8F-F2C1DFB0D300}" type="presParOf" srcId="{74620320-279E-468D-AB4F-3177B3ECF504}" destId="{3AB4C1E4-E631-430E-BC3F-DEBE50A6AACE}" srcOrd="1" destOrd="0" presId="urn:microsoft.com/office/officeart/2005/8/layout/vList3"/>
    <dgm:cxn modelId="{B06AAF41-21FE-4094-8A1D-881776BFAFA0}" type="presParOf" srcId="{61169651-96B6-45A6-BE13-3E8273385D83}" destId="{5A63B58B-8EB2-41FC-8E8A-C9E36E2EBA7A}" srcOrd="7" destOrd="0" presId="urn:microsoft.com/office/officeart/2005/8/layout/vList3"/>
    <dgm:cxn modelId="{62136BF6-AF6D-414A-9A95-7464AECE9021}" type="presParOf" srcId="{61169651-96B6-45A6-BE13-3E8273385D83}" destId="{840738ED-0023-4F86-B9BE-0A7AD4F7C4F1}" srcOrd="8" destOrd="0" presId="urn:microsoft.com/office/officeart/2005/8/layout/vList3"/>
    <dgm:cxn modelId="{F3D3F4EF-E04F-4155-9885-23E66CCB156A}" type="presParOf" srcId="{840738ED-0023-4F86-B9BE-0A7AD4F7C4F1}" destId="{7A81B986-BE2B-48C0-AA9D-0EEDDADF78E1}" srcOrd="0" destOrd="0" presId="urn:microsoft.com/office/officeart/2005/8/layout/vList3"/>
    <dgm:cxn modelId="{8440129C-285D-46C6-8053-5F4E16C6FBD8}" type="presParOf" srcId="{840738ED-0023-4F86-B9BE-0A7AD4F7C4F1}" destId="{2144A82B-44C4-45D9-99D4-BDD6908CB50D}" srcOrd="1" destOrd="0" presId="urn:microsoft.com/office/officeart/2005/8/layout/vList3"/>
    <dgm:cxn modelId="{7604CC25-D4FB-450A-AB3B-2F3684EF3FC0}" type="presParOf" srcId="{61169651-96B6-45A6-BE13-3E8273385D83}" destId="{9F9D7368-8C41-4B14-A15C-731407550EF8}" srcOrd="9" destOrd="0" presId="urn:microsoft.com/office/officeart/2005/8/layout/vList3"/>
    <dgm:cxn modelId="{E2C76D8A-7B90-47E0-94B3-2185B225A75E}" type="presParOf" srcId="{61169651-96B6-45A6-BE13-3E8273385D83}" destId="{3F33031A-580A-4851-98DF-EB8C4AE0D044}" srcOrd="10" destOrd="0" presId="urn:microsoft.com/office/officeart/2005/8/layout/vList3"/>
    <dgm:cxn modelId="{DF01DD48-F4B8-496A-B6EA-FB9B0129844A}" type="presParOf" srcId="{3F33031A-580A-4851-98DF-EB8C4AE0D044}" destId="{4E23C951-5FC3-4A5F-8814-71EA3751640A}" srcOrd="0" destOrd="0" presId="urn:microsoft.com/office/officeart/2005/8/layout/vList3"/>
    <dgm:cxn modelId="{8D224807-B914-4364-B748-0B45C9DA8E31}" type="presParOf" srcId="{3F33031A-580A-4851-98DF-EB8C4AE0D044}" destId="{F69937E5-FC48-44A3-87D9-1520C2F822A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675AB-7E59-4868-B8DD-459FA053117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EA3CB47-10F7-42F2-9E6C-881531190833}">
      <dgm:prSet/>
      <dgm:spPr>
        <a:xfrm rot="10800000">
          <a:off x="1619444" y="1492"/>
          <a:ext cx="5484165" cy="952376"/>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Initiate or submit Third Party Payment Information (tuition assistance, tuition remission, VA, 529)</a:t>
          </a:r>
        </a:p>
      </dgm:t>
    </dgm:pt>
    <dgm:pt modelId="{0BEA93F1-B850-4406-957B-2E82067AEB25}" type="parTrans" cxnId="{A399DD55-72C2-4470-9F5E-F6DEE7E0E05F}">
      <dgm:prSet/>
      <dgm:spPr/>
      <dgm:t>
        <a:bodyPr/>
        <a:lstStyle/>
        <a:p>
          <a:endParaRPr lang="en-US"/>
        </a:p>
      </dgm:t>
    </dgm:pt>
    <dgm:pt modelId="{F4C7239A-7E9A-4D6E-9371-E5492CB5AF6E}" type="sibTrans" cxnId="{A399DD55-72C2-4470-9F5E-F6DEE7E0E05F}">
      <dgm:prSet/>
      <dgm:spPr/>
      <dgm:t>
        <a:bodyPr/>
        <a:lstStyle/>
        <a:p>
          <a:endParaRPr lang="en-US"/>
        </a:p>
      </dgm:t>
    </dgm:pt>
    <dgm:pt modelId="{6387646A-381E-497F-9016-6C228E68A949}">
      <dgm:prSet/>
      <dgm:spPr>
        <a:xfrm rot="10800000">
          <a:off x="1619444" y="1238159"/>
          <a:ext cx="5484165" cy="952376"/>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July 19</a:t>
          </a:r>
          <a:r>
            <a:rPr lang="en-US" baseline="30000" dirty="0">
              <a:solidFill>
                <a:schemeClr val="bg1"/>
              </a:solidFill>
              <a:latin typeface="Calibri"/>
              <a:ea typeface="+mn-ea"/>
              <a:cs typeface="+mn-cs"/>
            </a:rPr>
            <a:t>th</a:t>
          </a:r>
          <a:r>
            <a:rPr lang="en-US" dirty="0">
              <a:solidFill>
                <a:schemeClr val="bg1"/>
              </a:solidFill>
              <a:latin typeface="Calibri"/>
              <a:ea typeface="+mn-ea"/>
              <a:cs typeface="+mn-cs"/>
            </a:rPr>
            <a:t>: Deadline to enroll in 4-installment Monthly Payment Plan</a:t>
          </a:r>
        </a:p>
      </dgm:t>
    </dgm:pt>
    <dgm:pt modelId="{E96D22C9-0F91-40C8-8025-6A89D823CBFF}" type="parTrans" cxnId="{72870448-77CC-4472-917B-FC435F09695B}">
      <dgm:prSet/>
      <dgm:spPr/>
      <dgm:t>
        <a:bodyPr/>
        <a:lstStyle/>
        <a:p>
          <a:endParaRPr lang="en-US"/>
        </a:p>
      </dgm:t>
    </dgm:pt>
    <dgm:pt modelId="{FE17CC5F-1FA5-4355-AD2C-F383C611BC21}" type="sibTrans" cxnId="{72870448-77CC-4472-917B-FC435F09695B}">
      <dgm:prSet/>
      <dgm:spPr/>
      <dgm:t>
        <a:bodyPr/>
        <a:lstStyle/>
        <a:p>
          <a:endParaRPr lang="en-US"/>
        </a:p>
      </dgm:t>
    </dgm:pt>
    <dgm:pt modelId="{1E5FA99F-6017-406C-BECE-22F0F9BA17B3}">
      <dgm:prSet/>
      <dgm:spPr>
        <a:xfrm rot="10800000">
          <a:off x="1619444" y="2474827"/>
          <a:ext cx="5484165" cy="952376"/>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July 20</a:t>
          </a:r>
          <a:r>
            <a:rPr lang="en-US" baseline="30000" dirty="0">
              <a:solidFill>
                <a:schemeClr val="bg1"/>
              </a:solidFill>
              <a:latin typeface="Calibri"/>
              <a:ea typeface="+mn-ea"/>
              <a:cs typeface="+mn-cs"/>
            </a:rPr>
            <a:t>th</a:t>
          </a:r>
          <a:r>
            <a:rPr lang="en-US" dirty="0">
              <a:solidFill>
                <a:schemeClr val="bg1"/>
              </a:solidFill>
              <a:latin typeface="Calibri"/>
              <a:ea typeface="+mn-ea"/>
              <a:cs typeface="+mn-cs"/>
            </a:rPr>
            <a:t>: First payment of 4-installment plan due</a:t>
          </a:r>
        </a:p>
      </dgm:t>
    </dgm:pt>
    <dgm:pt modelId="{DBA6C6B2-A900-48C2-974F-E9712A45EA9D}" type="parTrans" cxnId="{A50663CC-492A-4FF5-AA08-3321FEF29F18}">
      <dgm:prSet/>
      <dgm:spPr/>
      <dgm:t>
        <a:bodyPr/>
        <a:lstStyle/>
        <a:p>
          <a:endParaRPr lang="en-US"/>
        </a:p>
      </dgm:t>
    </dgm:pt>
    <dgm:pt modelId="{497E8EB7-2E37-4069-B6FA-DE24B098FE53}" type="sibTrans" cxnId="{A50663CC-492A-4FF5-AA08-3321FEF29F18}">
      <dgm:prSet/>
      <dgm:spPr/>
      <dgm:t>
        <a:bodyPr/>
        <a:lstStyle/>
        <a:p>
          <a:endParaRPr lang="en-US"/>
        </a:p>
      </dgm:t>
    </dgm:pt>
    <dgm:pt modelId="{AEBDD6AC-A6B5-41A3-A72A-1B7323616B25}">
      <dgm:prSet/>
      <dgm:spPr>
        <a:xfrm rot="10800000">
          <a:off x="1619444" y="2474827"/>
          <a:ext cx="5484165" cy="952376"/>
        </a:xfrm>
        <a:solidFill>
          <a:schemeClr val="tx1"/>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Tuition charges can be viewed mid-July on Account Inquiry</a:t>
          </a:r>
        </a:p>
      </dgm:t>
    </dgm:pt>
    <dgm:pt modelId="{1A83E763-BA51-4B47-9D6F-54A5E3FC2EC3}" type="parTrans" cxnId="{6A77DDE9-66A3-4469-911E-44D1A23EA738}">
      <dgm:prSet/>
      <dgm:spPr/>
      <dgm:t>
        <a:bodyPr/>
        <a:lstStyle/>
        <a:p>
          <a:endParaRPr lang="en-US"/>
        </a:p>
      </dgm:t>
    </dgm:pt>
    <dgm:pt modelId="{A6811C80-09F5-4062-94D6-F95E7F2DC7CD}" type="sibTrans" cxnId="{6A77DDE9-66A3-4469-911E-44D1A23EA738}">
      <dgm:prSet/>
      <dgm:spPr/>
      <dgm:t>
        <a:bodyPr/>
        <a:lstStyle/>
        <a:p>
          <a:endParaRPr lang="en-US"/>
        </a:p>
      </dgm:t>
    </dgm:pt>
    <dgm:pt modelId="{2DDA7F7A-9E9F-47F0-89F2-F9FBF619EFC3}" type="pres">
      <dgm:prSet presAssocID="{DB2675AB-7E59-4868-B8DD-459FA0531171}" presName="linearFlow" presStyleCnt="0">
        <dgm:presLayoutVars>
          <dgm:dir/>
          <dgm:resizeHandles val="exact"/>
        </dgm:presLayoutVars>
      </dgm:prSet>
      <dgm:spPr/>
    </dgm:pt>
    <dgm:pt modelId="{3D8E3423-8FBC-42B2-8D14-95D542C935AF}" type="pres">
      <dgm:prSet presAssocID="{5EA3CB47-10F7-42F2-9E6C-881531190833}" presName="composite" presStyleCnt="0"/>
      <dgm:spPr/>
    </dgm:pt>
    <dgm:pt modelId="{4B1259BD-4D7D-4BA2-BF06-645E770659F0}" type="pres">
      <dgm:prSet presAssocID="{5EA3CB47-10F7-42F2-9E6C-881531190833}" presName="imgShp" presStyleLbl="fgImgPlace1" presStyleIdx="0" presStyleCnt="4" custLinFactNeighborX="-5069" custLinFactNeighborY="-47"/>
      <dgm:spPr>
        <a:xfrm>
          <a:off x="1143256" y="1492"/>
          <a:ext cx="952376" cy="9523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noFill/>
          <a:prstDash val="solid"/>
        </a:ln>
        <a:effectLst/>
      </dgm:spPr>
    </dgm:pt>
    <dgm:pt modelId="{7B5573B1-8869-425D-9FF6-421E398D0647}" type="pres">
      <dgm:prSet presAssocID="{5EA3CB47-10F7-42F2-9E6C-881531190833}" presName="txShp" presStyleLbl="node1" presStyleIdx="0" presStyleCnt="4">
        <dgm:presLayoutVars>
          <dgm:bulletEnabled val="1"/>
        </dgm:presLayoutVars>
      </dgm:prSet>
      <dgm:spPr/>
    </dgm:pt>
    <dgm:pt modelId="{EDCBAF44-5A6B-47B7-B091-AD6135E96C07}" type="pres">
      <dgm:prSet presAssocID="{F4C7239A-7E9A-4D6E-9371-E5492CB5AF6E}" presName="spacing" presStyleCnt="0"/>
      <dgm:spPr/>
    </dgm:pt>
    <dgm:pt modelId="{C15EAA09-F7C6-4BEE-B4C9-61D03D913E01}" type="pres">
      <dgm:prSet presAssocID="{6387646A-381E-497F-9016-6C228E68A949}" presName="composite" presStyleCnt="0"/>
      <dgm:spPr/>
    </dgm:pt>
    <dgm:pt modelId="{F16099BB-317F-4BA1-811A-0C6A900F80BC}" type="pres">
      <dgm:prSet presAssocID="{6387646A-381E-497F-9016-6C228E68A949}" presName="imgShp" presStyleLbl="fgImgPlace1" presStyleIdx="1" presStyleCnt="4"/>
      <dgm:spPr>
        <a:xfrm>
          <a:off x="1143256" y="1238159"/>
          <a:ext cx="952376" cy="9523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gm:spPr>
    </dgm:pt>
    <dgm:pt modelId="{F5A6238D-1741-414F-8078-5EDA918797AD}" type="pres">
      <dgm:prSet presAssocID="{6387646A-381E-497F-9016-6C228E68A949}" presName="txShp" presStyleLbl="node1" presStyleIdx="1" presStyleCnt="4">
        <dgm:presLayoutVars>
          <dgm:bulletEnabled val="1"/>
        </dgm:presLayoutVars>
      </dgm:prSet>
      <dgm:spPr/>
    </dgm:pt>
    <dgm:pt modelId="{E9603FB4-E01A-4752-81C5-BA9DB9D1C4EA}" type="pres">
      <dgm:prSet presAssocID="{FE17CC5F-1FA5-4355-AD2C-F383C611BC21}" presName="spacing" presStyleCnt="0"/>
      <dgm:spPr/>
    </dgm:pt>
    <dgm:pt modelId="{F0B00FAE-4A21-4CF3-ACCC-5242B6121B54}" type="pres">
      <dgm:prSet presAssocID="{1E5FA99F-6017-406C-BECE-22F0F9BA17B3}" presName="composite" presStyleCnt="0"/>
      <dgm:spPr/>
    </dgm:pt>
    <dgm:pt modelId="{0C3ED62F-E67F-4509-B94D-29AC26A2740F}" type="pres">
      <dgm:prSet presAssocID="{1E5FA99F-6017-406C-BECE-22F0F9BA17B3}" presName="imgShp" presStyleLbl="fgImgPlace1" presStyleIdx="2" presStyleCnt="4"/>
      <dgm:spPr>
        <a:xfrm>
          <a:off x="1143256" y="2474827"/>
          <a:ext cx="952376" cy="9523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51E6CBDE-485C-47D1-B43B-88986280E8ED}" type="pres">
      <dgm:prSet presAssocID="{1E5FA99F-6017-406C-BECE-22F0F9BA17B3}" presName="txShp" presStyleLbl="node1" presStyleIdx="2" presStyleCnt="4">
        <dgm:presLayoutVars>
          <dgm:bulletEnabled val="1"/>
        </dgm:presLayoutVars>
      </dgm:prSet>
      <dgm:spPr/>
    </dgm:pt>
    <dgm:pt modelId="{1F510BA6-6EEE-4353-8F55-CC2530A966BF}" type="pres">
      <dgm:prSet presAssocID="{497E8EB7-2E37-4069-B6FA-DE24B098FE53}" presName="spacing" presStyleCnt="0"/>
      <dgm:spPr/>
    </dgm:pt>
    <dgm:pt modelId="{EC1838E1-5769-4673-B812-D52883ED6AE8}" type="pres">
      <dgm:prSet presAssocID="{AEBDD6AC-A6B5-41A3-A72A-1B7323616B25}" presName="composite" presStyleCnt="0"/>
      <dgm:spPr/>
    </dgm:pt>
    <dgm:pt modelId="{D9875DF3-213C-4442-B8E3-FCDF19681197}" type="pres">
      <dgm:prSet presAssocID="{AEBDD6AC-A6B5-41A3-A72A-1B7323616B25}"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a:noFill/>
        </a:ln>
      </dgm:spPr>
    </dgm:pt>
    <dgm:pt modelId="{A1062783-F264-4AC7-9A7A-0AC148F96A53}" type="pres">
      <dgm:prSet presAssocID="{AEBDD6AC-A6B5-41A3-A72A-1B7323616B25}" presName="txShp" presStyleLbl="node1" presStyleIdx="3" presStyleCnt="4">
        <dgm:presLayoutVars>
          <dgm:bulletEnabled val="1"/>
        </dgm:presLayoutVars>
      </dgm:prSet>
      <dgm:spPr/>
    </dgm:pt>
  </dgm:ptLst>
  <dgm:cxnLst>
    <dgm:cxn modelId="{F4561014-B8D8-4B14-B0DF-338046F05787}" type="presOf" srcId="{1E5FA99F-6017-406C-BECE-22F0F9BA17B3}" destId="{51E6CBDE-485C-47D1-B43B-88986280E8ED}" srcOrd="0" destOrd="0" presId="urn:microsoft.com/office/officeart/2005/8/layout/vList3"/>
    <dgm:cxn modelId="{1326FA2E-98DA-4F42-A016-A3C144945C61}" type="presOf" srcId="{AEBDD6AC-A6B5-41A3-A72A-1B7323616B25}" destId="{A1062783-F264-4AC7-9A7A-0AC148F96A53}" srcOrd="0" destOrd="0" presId="urn:microsoft.com/office/officeart/2005/8/layout/vList3"/>
    <dgm:cxn modelId="{72870448-77CC-4472-917B-FC435F09695B}" srcId="{DB2675AB-7E59-4868-B8DD-459FA0531171}" destId="{6387646A-381E-497F-9016-6C228E68A949}" srcOrd="1" destOrd="0" parTransId="{E96D22C9-0F91-40C8-8025-6A89D823CBFF}" sibTransId="{FE17CC5F-1FA5-4355-AD2C-F383C611BC21}"/>
    <dgm:cxn modelId="{A399DD55-72C2-4470-9F5E-F6DEE7E0E05F}" srcId="{DB2675AB-7E59-4868-B8DD-459FA0531171}" destId="{5EA3CB47-10F7-42F2-9E6C-881531190833}" srcOrd="0" destOrd="0" parTransId="{0BEA93F1-B850-4406-957B-2E82067AEB25}" sibTransId="{F4C7239A-7E9A-4D6E-9371-E5492CB5AF6E}"/>
    <dgm:cxn modelId="{4B9D5C82-8D90-4028-A46B-C3D7002CB58D}" type="presOf" srcId="{5EA3CB47-10F7-42F2-9E6C-881531190833}" destId="{7B5573B1-8869-425D-9FF6-421E398D0647}" srcOrd="0" destOrd="0" presId="urn:microsoft.com/office/officeart/2005/8/layout/vList3"/>
    <dgm:cxn modelId="{BFD7188C-9EAA-4738-BF39-64D2C47F7EA2}" type="presOf" srcId="{6387646A-381E-497F-9016-6C228E68A949}" destId="{F5A6238D-1741-414F-8078-5EDA918797AD}" srcOrd="0" destOrd="0" presId="urn:microsoft.com/office/officeart/2005/8/layout/vList3"/>
    <dgm:cxn modelId="{AFDD7EB3-D712-4FF6-BE1A-65EB38EC3489}" type="presOf" srcId="{DB2675AB-7E59-4868-B8DD-459FA0531171}" destId="{2DDA7F7A-9E9F-47F0-89F2-F9FBF619EFC3}" srcOrd="0" destOrd="0" presId="urn:microsoft.com/office/officeart/2005/8/layout/vList3"/>
    <dgm:cxn modelId="{A50663CC-492A-4FF5-AA08-3321FEF29F18}" srcId="{DB2675AB-7E59-4868-B8DD-459FA0531171}" destId="{1E5FA99F-6017-406C-BECE-22F0F9BA17B3}" srcOrd="2" destOrd="0" parTransId="{DBA6C6B2-A900-48C2-974F-E9712A45EA9D}" sibTransId="{497E8EB7-2E37-4069-B6FA-DE24B098FE53}"/>
    <dgm:cxn modelId="{6A77DDE9-66A3-4469-911E-44D1A23EA738}" srcId="{DB2675AB-7E59-4868-B8DD-459FA0531171}" destId="{AEBDD6AC-A6B5-41A3-A72A-1B7323616B25}" srcOrd="3" destOrd="0" parTransId="{1A83E763-BA51-4B47-9D6F-54A5E3FC2EC3}" sibTransId="{A6811C80-09F5-4062-94D6-F95E7F2DC7CD}"/>
    <dgm:cxn modelId="{1925B360-020E-4CCF-AECA-5292765A3FB6}" type="presParOf" srcId="{2DDA7F7A-9E9F-47F0-89F2-F9FBF619EFC3}" destId="{3D8E3423-8FBC-42B2-8D14-95D542C935AF}" srcOrd="0" destOrd="0" presId="urn:microsoft.com/office/officeart/2005/8/layout/vList3"/>
    <dgm:cxn modelId="{2878FBFE-DE8D-4909-89C8-83DDD2FD2F4C}" type="presParOf" srcId="{3D8E3423-8FBC-42B2-8D14-95D542C935AF}" destId="{4B1259BD-4D7D-4BA2-BF06-645E770659F0}" srcOrd="0" destOrd="0" presId="urn:microsoft.com/office/officeart/2005/8/layout/vList3"/>
    <dgm:cxn modelId="{E937A4F0-AB87-4BAA-BC30-ADB0DDBBFD0F}" type="presParOf" srcId="{3D8E3423-8FBC-42B2-8D14-95D542C935AF}" destId="{7B5573B1-8869-425D-9FF6-421E398D0647}" srcOrd="1" destOrd="0" presId="urn:microsoft.com/office/officeart/2005/8/layout/vList3"/>
    <dgm:cxn modelId="{1B81F6E1-D96D-40C8-9B77-5595FC39E389}" type="presParOf" srcId="{2DDA7F7A-9E9F-47F0-89F2-F9FBF619EFC3}" destId="{EDCBAF44-5A6B-47B7-B091-AD6135E96C07}" srcOrd="1" destOrd="0" presId="urn:microsoft.com/office/officeart/2005/8/layout/vList3"/>
    <dgm:cxn modelId="{9FC1BA16-DA2C-4E34-B6D2-2CC36FDC032D}" type="presParOf" srcId="{2DDA7F7A-9E9F-47F0-89F2-F9FBF619EFC3}" destId="{C15EAA09-F7C6-4BEE-B4C9-61D03D913E01}" srcOrd="2" destOrd="0" presId="urn:microsoft.com/office/officeart/2005/8/layout/vList3"/>
    <dgm:cxn modelId="{87241213-EA1C-4B54-95BB-C506D927896B}" type="presParOf" srcId="{C15EAA09-F7C6-4BEE-B4C9-61D03D913E01}" destId="{F16099BB-317F-4BA1-811A-0C6A900F80BC}" srcOrd="0" destOrd="0" presId="urn:microsoft.com/office/officeart/2005/8/layout/vList3"/>
    <dgm:cxn modelId="{FC80D74F-E90F-4516-8842-AF7E58E53A5F}" type="presParOf" srcId="{C15EAA09-F7C6-4BEE-B4C9-61D03D913E01}" destId="{F5A6238D-1741-414F-8078-5EDA918797AD}" srcOrd="1" destOrd="0" presId="urn:microsoft.com/office/officeart/2005/8/layout/vList3"/>
    <dgm:cxn modelId="{A04FF401-9AD9-4E0B-A244-D3F403423E29}" type="presParOf" srcId="{2DDA7F7A-9E9F-47F0-89F2-F9FBF619EFC3}" destId="{E9603FB4-E01A-4752-81C5-BA9DB9D1C4EA}" srcOrd="3" destOrd="0" presId="urn:microsoft.com/office/officeart/2005/8/layout/vList3"/>
    <dgm:cxn modelId="{196BD3C0-B7B5-4A2E-A634-F0D4178A6582}" type="presParOf" srcId="{2DDA7F7A-9E9F-47F0-89F2-F9FBF619EFC3}" destId="{F0B00FAE-4A21-4CF3-ACCC-5242B6121B54}" srcOrd="4" destOrd="0" presId="urn:microsoft.com/office/officeart/2005/8/layout/vList3"/>
    <dgm:cxn modelId="{39960C4E-98D7-4C63-B1FD-1F4CB327D2A9}" type="presParOf" srcId="{F0B00FAE-4A21-4CF3-ACCC-5242B6121B54}" destId="{0C3ED62F-E67F-4509-B94D-29AC26A2740F}" srcOrd="0" destOrd="0" presId="urn:microsoft.com/office/officeart/2005/8/layout/vList3"/>
    <dgm:cxn modelId="{1B4376A7-C005-41CC-B915-CB25B586DB1A}" type="presParOf" srcId="{F0B00FAE-4A21-4CF3-ACCC-5242B6121B54}" destId="{51E6CBDE-485C-47D1-B43B-88986280E8ED}" srcOrd="1" destOrd="0" presId="urn:microsoft.com/office/officeart/2005/8/layout/vList3"/>
    <dgm:cxn modelId="{C047670B-C4D9-46BD-8C2B-29C99C7587EE}" type="presParOf" srcId="{2DDA7F7A-9E9F-47F0-89F2-F9FBF619EFC3}" destId="{1F510BA6-6EEE-4353-8F55-CC2530A966BF}" srcOrd="5" destOrd="0" presId="urn:microsoft.com/office/officeart/2005/8/layout/vList3"/>
    <dgm:cxn modelId="{E7680003-7830-49C2-9ED0-693BAA726995}" type="presParOf" srcId="{2DDA7F7A-9E9F-47F0-89F2-F9FBF619EFC3}" destId="{EC1838E1-5769-4673-B812-D52883ED6AE8}" srcOrd="6" destOrd="0" presId="urn:microsoft.com/office/officeart/2005/8/layout/vList3"/>
    <dgm:cxn modelId="{1B56E204-938B-4165-8196-AC209092E3CD}" type="presParOf" srcId="{EC1838E1-5769-4673-B812-D52883ED6AE8}" destId="{D9875DF3-213C-4442-B8E3-FCDF19681197}" srcOrd="0" destOrd="0" presId="urn:microsoft.com/office/officeart/2005/8/layout/vList3"/>
    <dgm:cxn modelId="{65E09E33-8C1F-4836-9356-634BE7B07FBA}" type="presParOf" srcId="{EC1838E1-5769-4673-B812-D52883ED6AE8}" destId="{A1062783-F264-4AC7-9A7A-0AC148F96A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06038-45A9-42FA-B7B4-613EC1D7FBC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AC1136D-9F39-4D38-B35D-845880937D96}">
      <dgm:prSet/>
      <dgm:spPr>
        <a:xfrm rot="10800000">
          <a:off x="1625177" y="573"/>
          <a:ext cx="5484165" cy="975308"/>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August 1</a:t>
          </a:r>
          <a:r>
            <a:rPr lang="en-US" baseline="30000" dirty="0">
              <a:solidFill>
                <a:schemeClr val="bg1"/>
              </a:solidFill>
              <a:latin typeface="Calibri"/>
              <a:ea typeface="+mn-ea"/>
              <a:cs typeface="+mn-cs"/>
            </a:rPr>
            <a:t>st</a:t>
          </a:r>
          <a:r>
            <a:rPr lang="en-US" dirty="0">
              <a:solidFill>
                <a:schemeClr val="bg1"/>
              </a:solidFill>
              <a:latin typeface="Calibri"/>
              <a:ea typeface="+mn-ea"/>
              <a:cs typeface="+mn-cs"/>
            </a:rPr>
            <a:t>: E-bill available </a:t>
          </a:r>
        </a:p>
        <a:p>
          <a:pPr rtl="0"/>
          <a:r>
            <a:rPr lang="en-US" dirty="0">
              <a:solidFill>
                <a:schemeClr val="bg1"/>
              </a:solidFill>
              <a:latin typeface="Calibri"/>
              <a:ea typeface="+mn-ea"/>
              <a:cs typeface="+mn-cs"/>
            </a:rPr>
            <a:t>(charges posted through July 31</a:t>
          </a:r>
          <a:r>
            <a:rPr lang="en-US" baseline="30000" dirty="0">
              <a:solidFill>
                <a:schemeClr val="bg1"/>
              </a:solidFill>
              <a:latin typeface="Calibri"/>
              <a:ea typeface="+mn-ea"/>
              <a:cs typeface="+mn-cs"/>
            </a:rPr>
            <a:t>st</a:t>
          </a:r>
          <a:r>
            <a:rPr lang="en-US" dirty="0">
              <a:solidFill>
                <a:schemeClr val="bg1"/>
              </a:solidFill>
              <a:latin typeface="Calibri"/>
              <a:ea typeface="+mn-ea"/>
              <a:cs typeface="+mn-cs"/>
            </a:rPr>
            <a:t> )</a:t>
          </a:r>
        </a:p>
      </dgm:t>
    </dgm:pt>
    <dgm:pt modelId="{90A9C722-FD26-4F01-9603-C32171FC0352}" type="parTrans" cxnId="{1AFE26C6-48C7-4231-995A-0CF77FCEEFDD}">
      <dgm:prSet/>
      <dgm:spPr/>
      <dgm:t>
        <a:bodyPr/>
        <a:lstStyle/>
        <a:p>
          <a:endParaRPr lang="en-US"/>
        </a:p>
      </dgm:t>
    </dgm:pt>
    <dgm:pt modelId="{D23CF89F-A2AD-465E-95A7-4D2F9BF21FC1}" type="sibTrans" cxnId="{1AFE26C6-48C7-4231-995A-0CF77FCEEFDD}">
      <dgm:prSet/>
      <dgm:spPr/>
      <dgm:t>
        <a:bodyPr/>
        <a:lstStyle/>
        <a:p>
          <a:endParaRPr lang="en-US"/>
        </a:p>
      </dgm:t>
    </dgm:pt>
    <dgm:pt modelId="{FA9446AA-6808-4717-9B8C-64579AB88B74}">
      <dgm:prSet/>
      <dgm:spPr>
        <a:xfrm rot="10800000">
          <a:off x="1625177" y="1267018"/>
          <a:ext cx="5484165" cy="975308"/>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August 22nd : First Fall 2022 financial aid disbursement to full-time student accounts</a:t>
          </a:r>
        </a:p>
      </dgm:t>
    </dgm:pt>
    <dgm:pt modelId="{E3FC453B-1A11-4415-AEA8-D9980F2E5142}" type="parTrans" cxnId="{CA3D5A32-1800-4D4B-BF92-4F6A3269F5D6}">
      <dgm:prSet/>
      <dgm:spPr/>
      <dgm:t>
        <a:bodyPr/>
        <a:lstStyle/>
        <a:p>
          <a:endParaRPr lang="en-US"/>
        </a:p>
      </dgm:t>
    </dgm:pt>
    <dgm:pt modelId="{CF1D2CEA-1603-456C-902A-147A0900167A}" type="sibTrans" cxnId="{CA3D5A32-1800-4D4B-BF92-4F6A3269F5D6}">
      <dgm:prSet/>
      <dgm:spPr/>
      <dgm:t>
        <a:bodyPr/>
        <a:lstStyle/>
        <a:p>
          <a:endParaRPr lang="en-US"/>
        </a:p>
      </dgm:t>
    </dgm:pt>
    <dgm:pt modelId="{7FEB62E0-3FBF-44E2-89DF-DEBC1087D370}">
      <dgm:prSet/>
      <dgm:spPr>
        <a:xfrm rot="10800000">
          <a:off x="1625177" y="2533464"/>
          <a:ext cx="5484165" cy="975308"/>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August 20</a:t>
          </a:r>
          <a:r>
            <a:rPr lang="en-US" baseline="30000" dirty="0">
              <a:solidFill>
                <a:schemeClr val="bg1"/>
              </a:solidFill>
              <a:latin typeface="Calibri"/>
              <a:ea typeface="+mn-ea"/>
              <a:cs typeface="+mn-cs"/>
            </a:rPr>
            <a:t>th</a:t>
          </a:r>
          <a:r>
            <a:rPr lang="en-US" dirty="0">
              <a:solidFill>
                <a:schemeClr val="bg1"/>
              </a:solidFill>
              <a:latin typeface="Calibri"/>
              <a:ea typeface="+mn-ea"/>
              <a:cs typeface="+mn-cs"/>
            </a:rPr>
            <a:t> : August 1</a:t>
          </a:r>
          <a:r>
            <a:rPr lang="en-US" baseline="30000" dirty="0">
              <a:solidFill>
                <a:schemeClr val="bg1"/>
              </a:solidFill>
              <a:latin typeface="Calibri"/>
              <a:ea typeface="+mn-ea"/>
              <a:cs typeface="+mn-cs"/>
            </a:rPr>
            <a:t>st</a:t>
          </a:r>
          <a:r>
            <a:rPr lang="en-US" dirty="0">
              <a:solidFill>
                <a:schemeClr val="bg1"/>
              </a:solidFill>
              <a:latin typeface="Calibri"/>
              <a:ea typeface="+mn-ea"/>
              <a:cs typeface="+mn-cs"/>
            </a:rPr>
            <a:t>  E-bill/Monthly Payment Plan installment due</a:t>
          </a:r>
        </a:p>
      </dgm:t>
    </dgm:pt>
    <dgm:pt modelId="{3119B3D1-FCF7-44C6-B387-0F03E0EAC845}" type="parTrans" cxnId="{3243D7DF-72CA-4A37-BAB1-9B977D624AA4}">
      <dgm:prSet/>
      <dgm:spPr/>
      <dgm:t>
        <a:bodyPr/>
        <a:lstStyle/>
        <a:p>
          <a:endParaRPr lang="en-US"/>
        </a:p>
      </dgm:t>
    </dgm:pt>
    <dgm:pt modelId="{4CD117BE-ACFE-48FF-B30F-82FEA9D296CD}" type="sibTrans" cxnId="{3243D7DF-72CA-4A37-BAB1-9B977D624AA4}">
      <dgm:prSet/>
      <dgm:spPr/>
      <dgm:t>
        <a:bodyPr/>
        <a:lstStyle/>
        <a:p>
          <a:endParaRPr lang="en-US"/>
        </a:p>
      </dgm:t>
    </dgm:pt>
    <dgm:pt modelId="{FDE26557-B064-47E7-BDAE-0A9782249ABF}">
      <dgm:prSet/>
      <dgm:spPr>
        <a:xfrm rot="10800000">
          <a:off x="1625177" y="3799909"/>
          <a:ext cx="5484165" cy="975308"/>
        </a:xfrm>
        <a:prstGeom prst="homePlate">
          <a:avLst/>
        </a:prstGeom>
        <a:solidFill>
          <a:schemeClr val="tx1"/>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mn-lt"/>
              <a:ea typeface="+mn-ea"/>
              <a:cs typeface="+mn-cs"/>
            </a:rPr>
            <a:t>August 19</a:t>
          </a:r>
          <a:r>
            <a:rPr lang="en-US" baseline="30000" dirty="0">
              <a:solidFill>
                <a:schemeClr val="bg1"/>
              </a:solidFill>
              <a:latin typeface="+mn-lt"/>
              <a:ea typeface="+mn-ea"/>
              <a:cs typeface="+mn-cs"/>
            </a:rPr>
            <a:t>th</a:t>
          </a:r>
          <a:r>
            <a:rPr lang="en-US" dirty="0">
              <a:solidFill>
                <a:schemeClr val="bg1"/>
              </a:solidFill>
              <a:latin typeface="+mn-lt"/>
              <a:ea typeface="+mn-ea"/>
              <a:cs typeface="+mn-cs"/>
            </a:rPr>
            <a:t> : Deadline to enroll in 3-installment Monthly Payment Plan</a:t>
          </a:r>
          <a:endParaRPr lang="en-US" dirty="0">
            <a:solidFill>
              <a:schemeClr val="bg1"/>
            </a:solidFill>
            <a:latin typeface="Calibri"/>
            <a:ea typeface="+mn-ea"/>
            <a:cs typeface="+mn-cs"/>
          </a:endParaRPr>
        </a:p>
      </dgm:t>
    </dgm:pt>
    <dgm:pt modelId="{C66171D3-D2F7-46B5-A0D6-C83B51E5B791}" type="parTrans" cxnId="{142B9C3D-9E3E-4A0E-96D5-0B1854A5804E}">
      <dgm:prSet/>
      <dgm:spPr/>
      <dgm:t>
        <a:bodyPr/>
        <a:lstStyle/>
        <a:p>
          <a:endParaRPr lang="en-US"/>
        </a:p>
      </dgm:t>
    </dgm:pt>
    <dgm:pt modelId="{E5513C89-38BB-4DDF-AED5-D4E50FC4B5DD}" type="sibTrans" cxnId="{142B9C3D-9E3E-4A0E-96D5-0B1854A5804E}">
      <dgm:prSet/>
      <dgm:spPr/>
      <dgm:t>
        <a:bodyPr/>
        <a:lstStyle/>
        <a:p>
          <a:endParaRPr lang="en-US"/>
        </a:p>
      </dgm:t>
    </dgm:pt>
    <dgm:pt modelId="{31124142-FD62-4474-95DF-B3AEFC6512A0}" type="pres">
      <dgm:prSet presAssocID="{98406038-45A9-42FA-B7B4-613EC1D7FBC3}" presName="linearFlow" presStyleCnt="0">
        <dgm:presLayoutVars>
          <dgm:dir/>
          <dgm:resizeHandles val="exact"/>
        </dgm:presLayoutVars>
      </dgm:prSet>
      <dgm:spPr/>
    </dgm:pt>
    <dgm:pt modelId="{CAABB52F-C8FB-4CAB-B7C4-8D62E58185D1}" type="pres">
      <dgm:prSet presAssocID="{7AC1136D-9F39-4D38-B35D-845880937D96}" presName="composite" presStyleCnt="0"/>
      <dgm:spPr/>
    </dgm:pt>
    <dgm:pt modelId="{9013B158-0AF5-492E-B78C-D42E52276B02}" type="pres">
      <dgm:prSet presAssocID="{7AC1136D-9F39-4D38-B35D-845880937D96}" presName="imgShp" presStyleLbl="fgImgPlace1" presStyleIdx="0" presStyleCnt="4" custLinFactNeighborY="-308"/>
      <dgm:spPr>
        <a:xfrm>
          <a:off x="1137522" y="573"/>
          <a:ext cx="975308" cy="9753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A4FFA47F-DD93-4D1E-BCF6-CF3CC8DD1051}" type="pres">
      <dgm:prSet presAssocID="{7AC1136D-9F39-4D38-B35D-845880937D96}" presName="txShp" presStyleLbl="node1" presStyleIdx="0" presStyleCnt="4">
        <dgm:presLayoutVars>
          <dgm:bulletEnabled val="1"/>
        </dgm:presLayoutVars>
      </dgm:prSet>
      <dgm:spPr/>
    </dgm:pt>
    <dgm:pt modelId="{7837211A-28E5-49B3-A77E-4E7B86784F6F}" type="pres">
      <dgm:prSet presAssocID="{D23CF89F-A2AD-465E-95A7-4D2F9BF21FC1}" presName="spacing" presStyleCnt="0"/>
      <dgm:spPr/>
    </dgm:pt>
    <dgm:pt modelId="{1C941DD2-2DF6-4A6C-8691-F62D3B6F8A5E}" type="pres">
      <dgm:prSet presAssocID="{FA9446AA-6808-4717-9B8C-64579AB88B74}" presName="composite" presStyleCnt="0"/>
      <dgm:spPr/>
    </dgm:pt>
    <dgm:pt modelId="{97AE290F-D54A-4F3A-9509-27FBB312C174}" type="pres">
      <dgm:prSet presAssocID="{FA9446AA-6808-4717-9B8C-64579AB88B74}" presName="imgShp" presStyleLbl="fgImgPlace1" presStyleIdx="1" presStyleCnt="4" custLinFactY="100000" custLinFactNeighborX="-5718" custLinFactNeighborY="159014"/>
      <dgm:spPr>
        <a:xfrm>
          <a:off x="1137522" y="1267018"/>
          <a:ext cx="975308" cy="9753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gm:spPr>
    </dgm:pt>
    <dgm:pt modelId="{FB475D7A-33FA-4436-8297-70125D0DCF8B}" type="pres">
      <dgm:prSet presAssocID="{FA9446AA-6808-4717-9B8C-64579AB88B74}" presName="txShp" presStyleLbl="node1" presStyleIdx="1" presStyleCnt="4" custLinFactY="100000" custLinFactNeighborX="75" custLinFactNeighborY="160437">
        <dgm:presLayoutVars>
          <dgm:bulletEnabled val="1"/>
        </dgm:presLayoutVars>
      </dgm:prSet>
      <dgm:spPr/>
    </dgm:pt>
    <dgm:pt modelId="{40B73481-1118-4398-A3DB-67D417463F40}" type="pres">
      <dgm:prSet presAssocID="{CF1D2CEA-1603-456C-902A-147A0900167A}" presName="spacing" presStyleCnt="0"/>
      <dgm:spPr/>
    </dgm:pt>
    <dgm:pt modelId="{ABD1BCB1-296B-447B-9C19-52EF08AF0FE7}" type="pres">
      <dgm:prSet presAssocID="{7FEB62E0-3FBF-44E2-89DF-DEBC1087D370}" presName="composite" presStyleCnt="0"/>
      <dgm:spPr/>
    </dgm:pt>
    <dgm:pt modelId="{9D44461D-F666-4621-8B81-A3E3F5DEF122}" type="pres">
      <dgm:prSet presAssocID="{7FEB62E0-3FBF-44E2-89DF-DEBC1087D370}" presName="imgShp" presStyleLbl="fgImgPlace1" presStyleIdx="2" presStyleCnt="4"/>
      <dgm:spPr>
        <a:xfrm>
          <a:off x="1137522" y="2533464"/>
          <a:ext cx="975308" cy="9753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65151B5A-C2B7-4D71-95B4-59FD159CE87B}" type="pres">
      <dgm:prSet presAssocID="{7FEB62E0-3FBF-44E2-89DF-DEBC1087D370}" presName="txShp" presStyleLbl="node1" presStyleIdx="2" presStyleCnt="4" custLinFactNeighborX="175" custLinFactNeighborY="2846">
        <dgm:presLayoutVars>
          <dgm:bulletEnabled val="1"/>
        </dgm:presLayoutVars>
      </dgm:prSet>
      <dgm:spPr/>
    </dgm:pt>
    <dgm:pt modelId="{66C09671-FB52-4BBF-924F-F1C42DD4FF5F}" type="pres">
      <dgm:prSet presAssocID="{4CD117BE-ACFE-48FF-B30F-82FEA9D296CD}" presName="spacing" presStyleCnt="0"/>
      <dgm:spPr/>
    </dgm:pt>
    <dgm:pt modelId="{A08920F2-5543-48A9-94AA-9D98172B6B6D}" type="pres">
      <dgm:prSet presAssocID="{FDE26557-B064-47E7-BDAE-0A9782249ABF}" presName="composite" presStyleCnt="0"/>
      <dgm:spPr/>
    </dgm:pt>
    <dgm:pt modelId="{43B26974-89CD-4789-B881-914D54B0AF64}" type="pres">
      <dgm:prSet presAssocID="{FDE26557-B064-47E7-BDAE-0A9782249ABF}" presName="imgShp" presStyleLbl="fgImgPlace1" presStyleIdx="3" presStyleCnt="4" custLinFactY="-100000" custLinFactNeighborX="-5718" custLinFactNeighborY="-160437"/>
      <dgm:spPr>
        <a:xfrm>
          <a:off x="1137522" y="3799909"/>
          <a:ext cx="975308" cy="97530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BBD87672-1A4B-4440-8F88-AA83D9C9346F}" type="pres">
      <dgm:prSet presAssocID="{FDE26557-B064-47E7-BDAE-0A9782249ABF}" presName="txShp" presStyleLbl="node1" presStyleIdx="3" presStyleCnt="4" custLinFactY="-100000" custLinFactNeighborX="525" custLinFactNeighborY="-167553">
        <dgm:presLayoutVars>
          <dgm:bulletEnabled val="1"/>
        </dgm:presLayoutVars>
      </dgm:prSet>
      <dgm:spPr/>
    </dgm:pt>
  </dgm:ptLst>
  <dgm:cxnLst>
    <dgm:cxn modelId="{A713AC2D-0147-42C9-86DE-75F1FC09C772}" type="presOf" srcId="{98406038-45A9-42FA-B7B4-613EC1D7FBC3}" destId="{31124142-FD62-4474-95DF-B3AEFC6512A0}" srcOrd="0" destOrd="0" presId="urn:microsoft.com/office/officeart/2005/8/layout/vList3"/>
    <dgm:cxn modelId="{CA3D5A32-1800-4D4B-BF92-4F6A3269F5D6}" srcId="{98406038-45A9-42FA-B7B4-613EC1D7FBC3}" destId="{FA9446AA-6808-4717-9B8C-64579AB88B74}" srcOrd="1" destOrd="0" parTransId="{E3FC453B-1A11-4415-AEA8-D9980F2E5142}" sibTransId="{CF1D2CEA-1603-456C-902A-147A0900167A}"/>
    <dgm:cxn modelId="{46BDA533-89D0-438E-B5B8-13E64E864DE9}" type="presOf" srcId="{FA9446AA-6808-4717-9B8C-64579AB88B74}" destId="{FB475D7A-33FA-4436-8297-70125D0DCF8B}" srcOrd="0" destOrd="0" presId="urn:microsoft.com/office/officeart/2005/8/layout/vList3"/>
    <dgm:cxn modelId="{142B9C3D-9E3E-4A0E-96D5-0B1854A5804E}" srcId="{98406038-45A9-42FA-B7B4-613EC1D7FBC3}" destId="{FDE26557-B064-47E7-BDAE-0A9782249ABF}" srcOrd="3" destOrd="0" parTransId="{C66171D3-D2F7-46B5-A0D6-C83B51E5B791}" sibTransId="{E5513C89-38BB-4DDF-AED5-D4E50FC4B5DD}"/>
    <dgm:cxn modelId="{EFCFA28B-3245-408C-B7C5-AC8A89FD89A9}" type="presOf" srcId="{7FEB62E0-3FBF-44E2-89DF-DEBC1087D370}" destId="{65151B5A-C2B7-4D71-95B4-59FD159CE87B}" srcOrd="0" destOrd="0" presId="urn:microsoft.com/office/officeart/2005/8/layout/vList3"/>
    <dgm:cxn modelId="{CF431590-E9E9-43DE-A606-917217BBE362}" type="presOf" srcId="{FDE26557-B064-47E7-BDAE-0A9782249ABF}" destId="{BBD87672-1A4B-4440-8F88-AA83D9C9346F}" srcOrd="0" destOrd="0" presId="urn:microsoft.com/office/officeart/2005/8/layout/vList3"/>
    <dgm:cxn modelId="{1AFE26C6-48C7-4231-995A-0CF77FCEEFDD}" srcId="{98406038-45A9-42FA-B7B4-613EC1D7FBC3}" destId="{7AC1136D-9F39-4D38-B35D-845880937D96}" srcOrd="0" destOrd="0" parTransId="{90A9C722-FD26-4F01-9603-C32171FC0352}" sibTransId="{D23CF89F-A2AD-465E-95A7-4D2F9BF21FC1}"/>
    <dgm:cxn modelId="{A397F6D4-727F-4544-BF3F-B4C04B6C9DDE}" type="presOf" srcId="{7AC1136D-9F39-4D38-B35D-845880937D96}" destId="{A4FFA47F-DD93-4D1E-BCF6-CF3CC8DD1051}" srcOrd="0" destOrd="0" presId="urn:microsoft.com/office/officeart/2005/8/layout/vList3"/>
    <dgm:cxn modelId="{3243D7DF-72CA-4A37-BAB1-9B977D624AA4}" srcId="{98406038-45A9-42FA-B7B4-613EC1D7FBC3}" destId="{7FEB62E0-3FBF-44E2-89DF-DEBC1087D370}" srcOrd="2" destOrd="0" parTransId="{3119B3D1-FCF7-44C6-B387-0F03E0EAC845}" sibTransId="{4CD117BE-ACFE-48FF-B30F-82FEA9D296CD}"/>
    <dgm:cxn modelId="{64BB0FCA-F074-467D-9B19-F1D3DDAE2860}" type="presParOf" srcId="{31124142-FD62-4474-95DF-B3AEFC6512A0}" destId="{CAABB52F-C8FB-4CAB-B7C4-8D62E58185D1}" srcOrd="0" destOrd="0" presId="urn:microsoft.com/office/officeart/2005/8/layout/vList3"/>
    <dgm:cxn modelId="{5D276386-A514-49AA-A96E-9102B4508BB9}" type="presParOf" srcId="{CAABB52F-C8FB-4CAB-B7C4-8D62E58185D1}" destId="{9013B158-0AF5-492E-B78C-D42E52276B02}" srcOrd="0" destOrd="0" presId="urn:microsoft.com/office/officeart/2005/8/layout/vList3"/>
    <dgm:cxn modelId="{D86F951D-0B17-4600-9676-D75C3B091C59}" type="presParOf" srcId="{CAABB52F-C8FB-4CAB-B7C4-8D62E58185D1}" destId="{A4FFA47F-DD93-4D1E-BCF6-CF3CC8DD1051}" srcOrd="1" destOrd="0" presId="urn:microsoft.com/office/officeart/2005/8/layout/vList3"/>
    <dgm:cxn modelId="{C5464D49-9450-45AE-B623-5EDAD3CCA386}" type="presParOf" srcId="{31124142-FD62-4474-95DF-B3AEFC6512A0}" destId="{7837211A-28E5-49B3-A77E-4E7B86784F6F}" srcOrd="1" destOrd="0" presId="urn:microsoft.com/office/officeart/2005/8/layout/vList3"/>
    <dgm:cxn modelId="{168F9214-D4F4-4E2E-BBFD-A8D1602AF6AE}" type="presParOf" srcId="{31124142-FD62-4474-95DF-B3AEFC6512A0}" destId="{1C941DD2-2DF6-4A6C-8691-F62D3B6F8A5E}" srcOrd="2" destOrd="0" presId="urn:microsoft.com/office/officeart/2005/8/layout/vList3"/>
    <dgm:cxn modelId="{A19D6AE4-6A81-4BD1-A015-C582B9E96762}" type="presParOf" srcId="{1C941DD2-2DF6-4A6C-8691-F62D3B6F8A5E}" destId="{97AE290F-D54A-4F3A-9509-27FBB312C174}" srcOrd="0" destOrd="0" presId="urn:microsoft.com/office/officeart/2005/8/layout/vList3"/>
    <dgm:cxn modelId="{F64CA873-E274-4E13-B3E8-F80FEECD4D55}" type="presParOf" srcId="{1C941DD2-2DF6-4A6C-8691-F62D3B6F8A5E}" destId="{FB475D7A-33FA-4436-8297-70125D0DCF8B}" srcOrd="1" destOrd="0" presId="urn:microsoft.com/office/officeart/2005/8/layout/vList3"/>
    <dgm:cxn modelId="{FB9728A9-F038-4FFA-B1D0-0F3DF8DD405D}" type="presParOf" srcId="{31124142-FD62-4474-95DF-B3AEFC6512A0}" destId="{40B73481-1118-4398-A3DB-67D417463F40}" srcOrd="3" destOrd="0" presId="urn:microsoft.com/office/officeart/2005/8/layout/vList3"/>
    <dgm:cxn modelId="{94D2A1AD-9EE8-469C-81BA-96D8B2199475}" type="presParOf" srcId="{31124142-FD62-4474-95DF-B3AEFC6512A0}" destId="{ABD1BCB1-296B-447B-9C19-52EF08AF0FE7}" srcOrd="4" destOrd="0" presId="urn:microsoft.com/office/officeart/2005/8/layout/vList3"/>
    <dgm:cxn modelId="{7B887DF3-B2A8-494E-B1FB-9E7BBA9D1BB3}" type="presParOf" srcId="{ABD1BCB1-296B-447B-9C19-52EF08AF0FE7}" destId="{9D44461D-F666-4621-8B81-A3E3F5DEF122}" srcOrd="0" destOrd="0" presId="urn:microsoft.com/office/officeart/2005/8/layout/vList3"/>
    <dgm:cxn modelId="{14CFE026-D56E-4736-9185-1D12DFE8E014}" type="presParOf" srcId="{ABD1BCB1-296B-447B-9C19-52EF08AF0FE7}" destId="{65151B5A-C2B7-4D71-95B4-59FD159CE87B}" srcOrd="1" destOrd="0" presId="urn:microsoft.com/office/officeart/2005/8/layout/vList3"/>
    <dgm:cxn modelId="{80F2868C-52E0-4193-962B-5C3909DE1F58}" type="presParOf" srcId="{31124142-FD62-4474-95DF-B3AEFC6512A0}" destId="{66C09671-FB52-4BBF-924F-F1C42DD4FF5F}" srcOrd="5" destOrd="0" presId="urn:microsoft.com/office/officeart/2005/8/layout/vList3"/>
    <dgm:cxn modelId="{24983FF9-B4AE-41B7-AC2A-C3B591B4276F}" type="presParOf" srcId="{31124142-FD62-4474-95DF-B3AEFC6512A0}" destId="{A08920F2-5543-48A9-94AA-9D98172B6B6D}" srcOrd="6" destOrd="0" presId="urn:microsoft.com/office/officeart/2005/8/layout/vList3"/>
    <dgm:cxn modelId="{74B5B9FB-AE06-4701-B8C1-73F8A5C0F374}" type="presParOf" srcId="{A08920F2-5543-48A9-94AA-9D98172B6B6D}" destId="{43B26974-89CD-4789-B881-914D54B0AF64}" srcOrd="0" destOrd="0" presId="urn:microsoft.com/office/officeart/2005/8/layout/vList3"/>
    <dgm:cxn modelId="{533CC7FB-4B21-4BA4-B88A-CF06E366800F}" type="presParOf" srcId="{A08920F2-5543-48A9-94AA-9D98172B6B6D}" destId="{BBD87672-1A4B-4440-8F88-AA83D9C9346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994131-717A-4332-8D59-93A6653685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3BCAF5C-C7CD-424E-9ACD-DE00D46DF868}">
      <dgm:prSet custT="1"/>
      <dgm:spPr>
        <a:xfrm rot="10800000">
          <a:off x="1605954" y="1491"/>
          <a:ext cx="5484165" cy="898417"/>
        </a:xfr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sz="2400" dirty="0">
              <a:solidFill>
                <a:schemeClr val="bg1"/>
              </a:solidFill>
              <a:latin typeface="Calibri"/>
              <a:ea typeface="+mn-ea"/>
              <a:cs typeface="+mn-cs"/>
            </a:rPr>
            <a:t>September 1</a:t>
          </a:r>
          <a:r>
            <a:rPr lang="en-US" sz="2400" baseline="30000" dirty="0">
              <a:solidFill>
                <a:schemeClr val="bg1"/>
              </a:solidFill>
              <a:latin typeface="Calibri"/>
              <a:ea typeface="+mn-ea"/>
              <a:cs typeface="+mn-cs"/>
            </a:rPr>
            <a:t>st</a:t>
          </a:r>
          <a:r>
            <a:rPr lang="en-US" sz="2400" dirty="0">
              <a:solidFill>
                <a:schemeClr val="bg1"/>
              </a:solidFill>
              <a:latin typeface="Calibri"/>
              <a:ea typeface="+mn-ea"/>
              <a:cs typeface="+mn-cs"/>
            </a:rPr>
            <a:t>: E-bill available </a:t>
          </a:r>
        </a:p>
        <a:p>
          <a:pPr rtl="0"/>
          <a:r>
            <a:rPr lang="en-US" sz="2400" dirty="0">
              <a:solidFill>
                <a:schemeClr val="bg1"/>
              </a:solidFill>
              <a:latin typeface="Calibri"/>
              <a:ea typeface="+mn-ea"/>
              <a:cs typeface="+mn-cs"/>
            </a:rPr>
            <a:t>(charges posted through August 31</a:t>
          </a:r>
          <a:r>
            <a:rPr lang="en-US" sz="2400" baseline="30000" dirty="0">
              <a:solidFill>
                <a:schemeClr val="bg1"/>
              </a:solidFill>
              <a:latin typeface="Calibri"/>
              <a:ea typeface="+mn-ea"/>
              <a:cs typeface="+mn-cs"/>
            </a:rPr>
            <a:t>st</a:t>
          </a:r>
          <a:r>
            <a:rPr lang="en-US" sz="2400" dirty="0">
              <a:solidFill>
                <a:schemeClr val="bg1"/>
              </a:solidFill>
              <a:latin typeface="Calibri"/>
              <a:ea typeface="+mn-ea"/>
              <a:cs typeface="+mn-cs"/>
            </a:rPr>
            <a:t> )</a:t>
          </a:r>
        </a:p>
      </dgm:t>
    </dgm:pt>
    <dgm:pt modelId="{AF3AA330-CCBB-4BFC-952B-D55EEE96D59E}" type="parTrans" cxnId="{A0BC7ED3-7189-46CC-ABA7-F378B7CD039B}">
      <dgm:prSet/>
      <dgm:spPr/>
      <dgm:t>
        <a:bodyPr/>
        <a:lstStyle/>
        <a:p>
          <a:endParaRPr lang="en-US"/>
        </a:p>
      </dgm:t>
    </dgm:pt>
    <dgm:pt modelId="{783903D4-8327-4A9C-83E7-617B83BCCC9F}" type="sibTrans" cxnId="{A0BC7ED3-7189-46CC-ABA7-F378B7CD039B}">
      <dgm:prSet/>
      <dgm:spPr/>
      <dgm:t>
        <a:bodyPr/>
        <a:lstStyle/>
        <a:p>
          <a:endParaRPr lang="en-US"/>
        </a:p>
      </dgm:t>
    </dgm:pt>
    <dgm:pt modelId="{FBCECB52-8708-48DA-B77D-E6A641A8FF06}">
      <dgm:prSet custT="1"/>
      <dgm:spPr>
        <a:xfrm rot="10800000">
          <a:off x="1605954" y="1168093"/>
          <a:ext cx="5484165" cy="898417"/>
        </a:xfr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rtl="0"/>
          <a:r>
            <a:rPr lang="en-US" sz="2300" dirty="0">
              <a:solidFill>
                <a:schemeClr val="bg1"/>
              </a:solidFill>
              <a:latin typeface="Calibri"/>
              <a:ea typeface="+mn-ea"/>
              <a:cs typeface="+mn-cs"/>
            </a:rPr>
            <a:t>September 19</a:t>
          </a:r>
          <a:r>
            <a:rPr lang="en-US" sz="2300" baseline="30000" dirty="0">
              <a:solidFill>
                <a:schemeClr val="bg1"/>
              </a:solidFill>
              <a:latin typeface="Calibri"/>
              <a:ea typeface="+mn-ea"/>
              <a:cs typeface="+mn-cs"/>
            </a:rPr>
            <a:t>th</a:t>
          </a:r>
          <a:r>
            <a:rPr lang="en-US" sz="2300" dirty="0">
              <a:solidFill>
                <a:schemeClr val="bg1"/>
              </a:solidFill>
              <a:latin typeface="Calibri"/>
              <a:ea typeface="+mn-ea"/>
              <a:cs typeface="+mn-cs"/>
            </a:rPr>
            <a:t>: Deadline to enroll in 2-installment Monthly Payment</a:t>
          </a:r>
        </a:p>
      </dgm:t>
    </dgm:pt>
    <dgm:pt modelId="{1CAE9F55-6D8C-4AFF-8D1B-D0115B3B0968}" type="parTrans" cxnId="{162EB1DC-1BE4-4D4F-8A99-C48BF55B4955}">
      <dgm:prSet/>
      <dgm:spPr/>
      <dgm:t>
        <a:bodyPr/>
        <a:lstStyle/>
        <a:p>
          <a:endParaRPr lang="en-US"/>
        </a:p>
      </dgm:t>
    </dgm:pt>
    <dgm:pt modelId="{AA0476A5-DDA8-424E-9DAB-568D870EB89E}" type="sibTrans" cxnId="{162EB1DC-1BE4-4D4F-8A99-C48BF55B4955}">
      <dgm:prSet/>
      <dgm:spPr/>
      <dgm:t>
        <a:bodyPr/>
        <a:lstStyle/>
        <a:p>
          <a:endParaRPr lang="en-US"/>
        </a:p>
      </dgm:t>
    </dgm:pt>
    <dgm:pt modelId="{C43A653E-0EDA-4659-9FA3-5894F1AE9DF6}">
      <dgm:prSet/>
      <dgm:spPr>
        <a:xfrm rot="10800000">
          <a:off x="1605954" y="2334694"/>
          <a:ext cx="5484165" cy="898417"/>
        </a:xfr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September </a:t>
          </a:r>
          <a:r>
            <a:rPr lang="en-US" baseline="0" dirty="0">
              <a:solidFill>
                <a:schemeClr val="bg1"/>
              </a:solidFill>
              <a:latin typeface="Calibri"/>
              <a:ea typeface="+mn-ea"/>
              <a:cs typeface="+mn-cs"/>
            </a:rPr>
            <a:t>20</a:t>
          </a:r>
          <a:r>
            <a:rPr lang="en-US" baseline="30000" dirty="0">
              <a:solidFill>
                <a:schemeClr val="bg1"/>
              </a:solidFill>
              <a:latin typeface="Calibri"/>
              <a:ea typeface="+mn-ea"/>
              <a:cs typeface="+mn-cs"/>
            </a:rPr>
            <a:t>th</a:t>
          </a:r>
          <a:r>
            <a:rPr lang="en-US" dirty="0">
              <a:solidFill>
                <a:schemeClr val="bg1"/>
              </a:solidFill>
              <a:latin typeface="Calibri"/>
              <a:ea typeface="+mn-ea"/>
              <a:cs typeface="+mn-cs"/>
            </a:rPr>
            <a:t>: First Fall 2022 financial aid disbursement to part-time student accounts</a:t>
          </a:r>
          <a:endParaRPr lang="en-US" baseline="30000" dirty="0">
            <a:solidFill>
              <a:schemeClr val="bg1"/>
            </a:solidFill>
            <a:latin typeface="Calibri"/>
            <a:ea typeface="+mn-ea"/>
            <a:cs typeface="+mn-cs"/>
          </a:endParaRPr>
        </a:p>
      </dgm:t>
    </dgm:pt>
    <dgm:pt modelId="{106C1F00-5729-45E3-90B2-F4317D814EDD}" type="parTrans" cxnId="{3F1991C8-818C-440E-B86F-563F9D68B8D2}">
      <dgm:prSet/>
      <dgm:spPr/>
      <dgm:t>
        <a:bodyPr/>
        <a:lstStyle/>
        <a:p>
          <a:endParaRPr lang="en-US"/>
        </a:p>
      </dgm:t>
    </dgm:pt>
    <dgm:pt modelId="{D9DBC5B0-F2F1-4C5D-9E1F-8D556C52D67C}" type="sibTrans" cxnId="{3F1991C8-818C-440E-B86F-563F9D68B8D2}">
      <dgm:prSet/>
      <dgm:spPr/>
      <dgm:t>
        <a:bodyPr/>
        <a:lstStyle/>
        <a:p>
          <a:endParaRPr lang="en-US"/>
        </a:p>
      </dgm:t>
    </dgm:pt>
    <dgm:pt modelId="{2F6D16EE-D677-46E6-887D-5DA8ECC72E7C}">
      <dgm:prSet/>
      <dgm:spPr>
        <a:xfrm rot="10800000">
          <a:off x="1605954" y="3501295"/>
          <a:ext cx="5484165" cy="898417"/>
        </a:xfrm>
        <a:solidFill>
          <a:schemeClr val="tx1"/>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September 20</a:t>
          </a:r>
          <a:r>
            <a:rPr lang="en-US" baseline="30000" dirty="0">
              <a:solidFill>
                <a:schemeClr val="bg1"/>
              </a:solidFill>
              <a:latin typeface="Calibri"/>
              <a:ea typeface="+mn-ea"/>
              <a:cs typeface="+mn-cs"/>
            </a:rPr>
            <a:t>th</a:t>
          </a:r>
          <a:r>
            <a:rPr lang="en-US" dirty="0">
              <a:solidFill>
                <a:schemeClr val="bg1"/>
              </a:solidFill>
              <a:latin typeface="Calibri"/>
              <a:ea typeface="+mn-ea"/>
              <a:cs typeface="+mn-cs"/>
            </a:rPr>
            <a:t>: September 1</a:t>
          </a:r>
          <a:r>
            <a:rPr lang="en-US" baseline="30000" dirty="0">
              <a:solidFill>
                <a:schemeClr val="bg1"/>
              </a:solidFill>
              <a:latin typeface="Calibri"/>
              <a:ea typeface="+mn-ea"/>
              <a:cs typeface="+mn-cs"/>
            </a:rPr>
            <a:t>st</a:t>
          </a:r>
          <a:r>
            <a:rPr lang="en-US" dirty="0">
              <a:solidFill>
                <a:schemeClr val="bg1"/>
              </a:solidFill>
              <a:latin typeface="Calibri"/>
              <a:ea typeface="+mn-ea"/>
              <a:cs typeface="+mn-cs"/>
            </a:rPr>
            <a:t> E-bill /Monthly Payment Plan Installment due</a:t>
          </a:r>
        </a:p>
      </dgm:t>
    </dgm:pt>
    <dgm:pt modelId="{A05B8379-370B-4F31-9A75-B2A9E02E5D97}" type="parTrans" cxnId="{A4DB90BF-0D08-4950-94D3-D1DD416D10AB}">
      <dgm:prSet/>
      <dgm:spPr/>
      <dgm:t>
        <a:bodyPr/>
        <a:lstStyle/>
        <a:p>
          <a:endParaRPr lang="en-US"/>
        </a:p>
      </dgm:t>
    </dgm:pt>
    <dgm:pt modelId="{66D4CF11-4884-4541-8495-705909517BD5}" type="sibTrans" cxnId="{A4DB90BF-0D08-4950-94D3-D1DD416D10AB}">
      <dgm:prSet/>
      <dgm:spPr/>
      <dgm:t>
        <a:bodyPr/>
        <a:lstStyle/>
        <a:p>
          <a:endParaRPr lang="en-US"/>
        </a:p>
      </dgm:t>
    </dgm:pt>
    <dgm:pt modelId="{4702770B-F1E3-4DD6-AFAB-B73A1BCEC107}" type="pres">
      <dgm:prSet presAssocID="{96994131-717A-4332-8D59-93A665368593}" presName="linearFlow" presStyleCnt="0">
        <dgm:presLayoutVars>
          <dgm:dir/>
          <dgm:resizeHandles val="exact"/>
        </dgm:presLayoutVars>
      </dgm:prSet>
      <dgm:spPr/>
    </dgm:pt>
    <dgm:pt modelId="{EAD6E1A4-257D-42F2-A3C9-4804F0FD83E7}" type="pres">
      <dgm:prSet presAssocID="{83BCAF5C-C7CD-424E-9ACD-DE00D46DF868}" presName="composite" presStyleCnt="0"/>
      <dgm:spPr/>
    </dgm:pt>
    <dgm:pt modelId="{BB91C340-D3B2-47E4-B8D9-73081966A3EE}" type="pres">
      <dgm:prSet presAssocID="{83BCAF5C-C7CD-424E-9ACD-DE00D46DF868}" presName="imgShp" presStyleLbl="fgImgPlace1" presStyleIdx="0" presStyleCnt="4"/>
      <dgm:spPr>
        <a:xfrm>
          <a:off x="1156745" y="1491"/>
          <a:ext cx="898417" cy="8984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FB119A30-A8F6-43AD-935A-6A300CF8E297}" type="pres">
      <dgm:prSet presAssocID="{83BCAF5C-C7CD-424E-9ACD-DE00D46DF868}" presName="txShp" presStyleLbl="node1" presStyleIdx="0" presStyleCnt="4">
        <dgm:presLayoutVars>
          <dgm:bulletEnabled val="1"/>
        </dgm:presLayoutVars>
      </dgm:prSet>
      <dgm:spPr>
        <a:prstGeom prst="homePlate">
          <a:avLst/>
        </a:prstGeom>
      </dgm:spPr>
    </dgm:pt>
    <dgm:pt modelId="{A7A7A31A-F6BF-4A1E-9EBA-E52BC5493286}" type="pres">
      <dgm:prSet presAssocID="{783903D4-8327-4A9C-83E7-617B83BCCC9F}" presName="spacing" presStyleCnt="0"/>
      <dgm:spPr/>
    </dgm:pt>
    <dgm:pt modelId="{8208954F-AF97-49A0-8481-2D090E11CE0D}" type="pres">
      <dgm:prSet presAssocID="{FBCECB52-8708-48DA-B77D-E6A641A8FF06}" presName="composite" presStyleCnt="0"/>
      <dgm:spPr/>
    </dgm:pt>
    <dgm:pt modelId="{B1AE4D74-C465-4A79-8C6E-22086A059A3A}" type="pres">
      <dgm:prSet presAssocID="{FBCECB52-8708-48DA-B77D-E6A641A8FF06}" presName="imgShp" presStyleLbl="fgImgPlace1" presStyleIdx="1" presStyleCnt="4"/>
      <dgm:spPr>
        <a:xfrm>
          <a:off x="1156745" y="1168093"/>
          <a:ext cx="898417" cy="89841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gm:spPr>
    </dgm:pt>
    <dgm:pt modelId="{833D81BD-8BA6-4FB1-BC8F-697312495147}" type="pres">
      <dgm:prSet presAssocID="{FBCECB52-8708-48DA-B77D-E6A641A8FF06}" presName="txShp" presStyleLbl="node1" presStyleIdx="1" presStyleCnt="4">
        <dgm:presLayoutVars>
          <dgm:bulletEnabled val="1"/>
        </dgm:presLayoutVars>
      </dgm:prSet>
      <dgm:spPr>
        <a:prstGeom prst="homePlate">
          <a:avLst/>
        </a:prstGeom>
      </dgm:spPr>
    </dgm:pt>
    <dgm:pt modelId="{1C94DC79-B223-47B3-8E90-7D25543FB73C}" type="pres">
      <dgm:prSet presAssocID="{AA0476A5-DDA8-424E-9DAB-568D870EB89E}" presName="spacing" presStyleCnt="0"/>
      <dgm:spPr/>
    </dgm:pt>
    <dgm:pt modelId="{0778B64A-D610-4BB9-ADEC-7ABC8355BF7A}" type="pres">
      <dgm:prSet presAssocID="{C43A653E-0EDA-4659-9FA3-5894F1AE9DF6}" presName="composite" presStyleCnt="0"/>
      <dgm:spPr/>
    </dgm:pt>
    <dgm:pt modelId="{4A95EE81-3616-4A27-BD4A-7DA6A9432F7C}" type="pres">
      <dgm:prSet presAssocID="{C43A653E-0EDA-4659-9FA3-5894F1AE9DF6}" presName="imgShp" presStyleLbl="fgImgPlace1" presStyleIdx="2" presStyleCnt="4"/>
      <dgm:spPr>
        <a:xfrm>
          <a:off x="1156745" y="2334694"/>
          <a:ext cx="898417" cy="8984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gm:spPr>
    </dgm:pt>
    <dgm:pt modelId="{0096B1F8-8584-45FC-95D0-EC4A232D7B37}" type="pres">
      <dgm:prSet presAssocID="{C43A653E-0EDA-4659-9FA3-5894F1AE9DF6}" presName="txShp" presStyleLbl="node1" presStyleIdx="2" presStyleCnt="4">
        <dgm:presLayoutVars>
          <dgm:bulletEnabled val="1"/>
        </dgm:presLayoutVars>
      </dgm:prSet>
      <dgm:spPr>
        <a:prstGeom prst="homePlate">
          <a:avLst/>
        </a:prstGeom>
      </dgm:spPr>
    </dgm:pt>
    <dgm:pt modelId="{949658F2-119E-4D6C-9324-463B6BC227BD}" type="pres">
      <dgm:prSet presAssocID="{D9DBC5B0-F2F1-4C5D-9E1F-8D556C52D67C}" presName="spacing" presStyleCnt="0"/>
      <dgm:spPr/>
    </dgm:pt>
    <dgm:pt modelId="{0D0A70A2-DD89-4CF1-A999-A574DB5FF1B5}" type="pres">
      <dgm:prSet presAssocID="{2F6D16EE-D677-46E6-887D-5DA8ECC72E7C}" presName="composite" presStyleCnt="0"/>
      <dgm:spPr/>
    </dgm:pt>
    <dgm:pt modelId="{B77ADB65-E148-4A7A-995E-84B8A3515C2A}" type="pres">
      <dgm:prSet presAssocID="{2F6D16EE-D677-46E6-887D-5DA8ECC72E7C}"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dgm:spPr>
    </dgm:pt>
    <dgm:pt modelId="{A2F88D69-473D-4B49-B408-81ABF1B0912C}" type="pres">
      <dgm:prSet presAssocID="{2F6D16EE-D677-46E6-887D-5DA8ECC72E7C}" presName="txShp" presStyleLbl="node1" presStyleIdx="3" presStyleCnt="4">
        <dgm:presLayoutVars>
          <dgm:bulletEnabled val="1"/>
        </dgm:presLayoutVars>
      </dgm:prSet>
      <dgm:spPr>
        <a:prstGeom prst="homePlate">
          <a:avLst/>
        </a:prstGeom>
      </dgm:spPr>
    </dgm:pt>
  </dgm:ptLst>
  <dgm:cxnLst>
    <dgm:cxn modelId="{53D67C49-6B21-47C8-A13D-4622B513A7F2}" type="presOf" srcId="{FBCECB52-8708-48DA-B77D-E6A641A8FF06}" destId="{833D81BD-8BA6-4FB1-BC8F-697312495147}" srcOrd="0" destOrd="0" presId="urn:microsoft.com/office/officeart/2005/8/layout/vList3"/>
    <dgm:cxn modelId="{4328556E-A7E5-4CDB-B652-9E80A1BCA7A9}" type="presOf" srcId="{96994131-717A-4332-8D59-93A665368593}" destId="{4702770B-F1E3-4DD6-AFAB-B73A1BCEC107}" srcOrd="0" destOrd="0" presId="urn:microsoft.com/office/officeart/2005/8/layout/vList3"/>
    <dgm:cxn modelId="{C420FF86-B7E1-4BD3-A806-4532D79A0A5F}" type="presOf" srcId="{83BCAF5C-C7CD-424E-9ACD-DE00D46DF868}" destId="{FB119A30-A8F6-43AD-935A-6A300CF8E297}" srcOrd="0" destOrd="0" presId="urn:microsoft.com/office/officeart/2005/8/layout/vList3"/>
    <dgm:cxn modelId="{A9789FBC-9C8D-4B13-B82F-3FEFA1A98305}" type="presOf" srcId="{2F6D16EE-D677-46E6-887D-5DA8ECC72E7C}" destId="{A2F88D69-473D-4B49-B408-81ABF1B0912C}" srcOrd="0" destOrd="0" presId="urn:microsoft.com/office/officeart/2005/8/layout/vList3"/>
    <dgm:cxn modelId="{A4DB90BF-0D08-4950-94D3-D1DD416D10AB}" srcId="{96994131-717A-4332-8D59-93A665368593}" destId="{2F6D16EE-D677-46E6-887D-5DA8ECC72E7C}" srcOrd="3" destOrd="0" parTransId="{A05B8379-370B-4F31-9A75-B2A9E02E5D97}" sibTransId="{66D4CF11-4884-4541-8495-705909517BD5}"/>
    <dgm:cxn modelId="{3F1991C8-818C-440E-B86F-563F9D68B8D2}" srcId="{96994131-717A-4332-8D59-93A665368593}" destId="{C43A653E-0EDA-4659-9FA3-5894F1AE9DF6}" srcOrd="2" destOrd="0" parTransId="{106C1F00-5729-45E3-90B2-F4317D814EDD}" sibTransId="{D9DBC5B0-F2F1-4C5D-9E1F-8D556C52D67C}"/>
    <dgm:cxn modelId="{A0BC7ED3-7189-46CC-ABA7-F378B7CD039B}" srcId="{96994131-717A-4332-8D59-93A665368593}" destId="{83BCAF5C-C7CD-424E-9ACD-DE00D46DF868}" srcOrd="0" destOrd="0" parTransId="{AF3AA330-CCBB-4BFC-952B-D55EEE96D59E}" sibTransId="{783903D4-8327-4A9C-83E7-617B83BCCC9F}"/>
    <dgm:cxn modelId="{162EB1DC-1BE4-4D4F-8A99-C48BF55B4955}" srcId="{96994131-717A-4332-8D59-93A665368593}" destId="{FBCECB52-8708-48DA-B77D-E6A641A8FF06}" srcOrd="1" destOrd="0" parTransId="{1CAE9F55-6D8C-4AFF-8D1B-D0115B3B0968}" sibTransId="{AA0476A5-DDA8-424E-9DAB-568D870EB89E}"/>
    <dgm:cxn modelId="{F9324FE1-069A-48E8-842E-3219D7A2650D}" type="presOf" srcId="{C43A653E-0EDA-4659-9FA3-5894F1AE9DF6}" destId="{0096B1F8-8584-45FC-95D0-EC4A232D7B37}" srcOrd="0" destOrd="0" presId="urn:microsoft.com/office/officeart/2005/8/layout/vList3"/>
    <dgm:cxn modelId="{6DCE1E76-ADC0-44FB-A0E1-74D96BE633A3}" type="presParOf" srcId="{4702770B-F1E3-4DD6-AFAB-B73A1BCEC107}" destId="{EAD6E1A4-257D-42F2-A3C9-4804F0FD83E7}" srcOrd="0" destOrd="0" presId="urn:microsoft.com/office/officeart/2005/8/layout/vList3"/>
    <dgm:cxn modelId="{E0E943AC-5009-4854-BFAB-73F25885C524}" type="presParOf" srcId="{EAD6E1A4-257D-42F2-A3C9-4804F0FD83E7}" destId="{BB91C340-D3B2-47E4-B8D9-73081966A3EE}" srcOrd="0" destOrd="0" presId="urn:microsoft.com/office/officeart/2005/8/layout/vList3"/>
    <dgm:cxn modelId="{D67A579A-857A-4495-A3AE-44303CFEE6AA}" type="presParOf" srcId="{EAD6E1A4-257D-42F2-A3C9-4804F0FD83E7}" destId="{FB119A30-A8F6-43AD-935A-6A300CF8E297}" srcOrd="1" destOrd="0" presId="urn:microsoft.com/office/officeart/2005/8/layout/vList3"/>
    <dgm:cxn modelId="{A6F8121F-6855-494D-860D-5779A8AC50E3}" type="presParOf" srcId="{4702770B-F1E3-4DD6-AFAB-B73A1BCEC107}" destId="{A7A7A31A-F6BF-4A1E-9EBA-E52BC5493286}" srcOrd="1" destOrd="0" presId="urn:microsoft.com/office/officeart/2005/8/layout/vList3"/>
    <dgm:cxn modelId="{3327A192-64AC-4BE3-A9BD-C022605FC1ED}" type="presParOf" srcId="{4702770B-F1E3-4DD6-AFAB-B73A1BCEC107}" destId="{8208954F-AF97-49A0-8481-2D090E11CE0D}" srcOrd="2" destOrd="0" presId="urn:microsoft.com/office/officeart/2005/8/layout/vList3"/>
    <dgm:cxn modelId="{6E145DB9-AB76-4292-9577-0F13597F42E2}" type="presParOf" srcId="{8208954F-AF97-49A0-8481-2D090E11CE0D}" destId="{B1AE4D74-C465-4A79-8C6E-22086A059A3A}" srcOrd="0" destOrd="0" presId="urn:microsoft.com/office/officeart/2005/8/layout/vList3"/>
    <dgm:cxn modelId="{E2E91D39-CFC5-4B00-AB50-8CBA9F2D8E60}" type="presParOf" srcId="{8208954F-AF97-49A0-8481-2D090E11CE0D}" destId="{833D81BD-8BA6-4FB1-BC8F-697312495147}" srcOrd="1" destOrd="0" presId="urn:microsoft.com/office/officeart/2005/8/layout/vList3"/>
    <dgm:cxn modelId="{505E8E56-6A70-4B92-B926-A8D6BCFB86EA}" type="presParOf" srcId="{4702770B-F1E3-4DD6-AFAB-B73A1BCEC107}" destId="{1C94DC79-B223-47B3-8E90-7D25543FB73C}" srcOrd="3" destOrd="0" presId="urn:microsoft.com/office/officeart/2005/8/layout/vList3"/>
    <dgm:cxn modelId="{0181218A-EBA2-4A99-A97E-84A58147B95E}" type="presParOf" srcId="{4702770B-F1E3-4DD6-AFAB-B73A1BCEC107}" destId="{0778B64A-D610-4BB9-ADEC-7ABC8355BF7A}" srcOrd="4" destOrd="0" presId="urn:microsoft.com/office/officeart/2005/8/layout/vList3"/>
    <dgm:cxn modelId="{441168D5-9649-4DE0-B846-464DD834F2BA}" type="presParOf" srcId="{0778B64A-D610-4BB9-ADEC-7ABC8355BF7A}" destId="{4A95EE81-3616-4A27-BD4A-7DA6A9432F7C}" srcOrd="0" destOrd="0" presId="urn:microsoft.com/office/officeart/2005/8/layout/vList3"/>
    <dgm:cxn modelId="{9F30D047-27F0-4FC2-8980-47CC5FAB35D2}" type="presParOf" srcId="{0778B64A-D610-4BB9-ADEC-7ABC8355BF7A}" destId="{0096B1F8-8584-45FC-95D0-EC4A232D7B37}" srcOrd="1" destOrd="0" presId="urn:microsoft.com/office/officeart/2005/8/layout/vList3"/>
    <dgm:cxn modelId="{C4C07F9F-7E3E-4279-B18D-58DA3835807D}" type="presParOf" srcId="{4702770B-F1E3-4DD6-AFAB-B73A1BCEC107}" destId="{949658F2-119E-4D6C-9324-463B6BC227BD}" srcOrd="5" destOrd="0" presId="urn:microsoft.com/office/officeart/2005/8/layout/vList3"/>
    <dgm:cxn modelId="{86762209-E33A-40C2-AD5C-4040938653C1}" type="presParOf" srcId="{4702770B-F1E3-4DD6-AFAB-B73A1BCEC107}" destId="{0D0A70A2-DD89-4CF1-A999-A574DB5FF1B5}" srcOrd="6" destOrd="0" presId="urn:microsoft.com/office/officeart/2005/8/layout/vList3"/>
    <dgm:cxn modelId="{B6FECCB5-C148-4F5B-A63E-F56A7146D16A}" type="presParOf" srcId="{0D0A70A2-DD89-4CF1-A999-A574DB5FF1B5}" destId="{B77ADB65-E148-4A7A-995E-84B8A3515C2A}" srcOrd="0" destOrd="0" presId="urn:microsoft.com/office/officeart/2005/8/layout/vList3"/>
    <dgm:cxn modelId="{B2A95BE0-534A-4C2A-8C7E-174B19A62847}" type="presParOf" srcId="{0D0A70A2-DD89-4CF1-A999-A574DB5FF1B5}" destId="{A2F88D69-473D-4B49-B408-81ABF1B0912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F1D71-BC13-4684-B2AB-27CC8B8C945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E2E1519-ABD9-46DF-B00F-85567AC85BD8}">
      <dgm:prSet/>
      <dgm:spPr>
        <a:xfrm rot="10800000">
          <a:off x="1693510" y="263"/>
          <a:ext cx="5874448" cy="855425"/>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October 1</a:t>
          </a:r>
          <a:r>
            <a:rPr lang="en-US" baseline="30000" dirty="0">
              <a:solidFill>
                <a:schemeClr val="bg1"/>
              </a:solidFill>
              <a:latin typeface="Calibri"/>
              <a:ea typeface="+mn-ea"/>
              <a:cs typeface="+mn-cs"/>
            </a:rPr>
            <a:t>st </a:t>
          </a:r>
          <a:r>
            <a:rPr lang="en-US" dirty="0">
              <a:solidFill>
                <a:schemeClr val="bg1"/>
              </a:solidFill>
              <a:latin typeface="Calibri"/>
              <a:ea typeface="+mn-ea"/>
              <a:cs typeface="+mn-cs"/>
            </a:rPr>
            <a:t>- 2023-2024 FAFSA available at studentaid.gov/h/apply-for-aid/</a:t>
          </a:r>
          <a:r>
            <a:rPr lang="en-US" dirty="0" err="1">
              <a:solidFill>
                <a:schemeClr val="bg1"/>
              </a:solidFill>
              <a:latin typeface="Calibri"/>
              <a:ea typeface="+mn-ea"/>
              <a:cs typeface="+mn-cs"/>
            </a:rPr>
            <a:t>fafsa</a:t>
          </a:r>
          <a:r>
            <a:rPr lang="en-US" dirty="0">
              <a:solidFill>
                <a:schemeClr val="bg1"/>
              </a:solidFill>
              <a:latin typeface="Calibri"/>
              <a:ea typeface="+mn-ea"/>
              <a:cs typeface="+mn-cs"/>
            </a:rPr>
            <a:t>	</a:t>
          </a:r>
        </a:p>
      </dgm:t>
    </dgm:pt>
    <dgm:pt modelId="{C2339DC7-E53D-443A-8FC5-7D5E844C553A}" type="parTrans" cxnId="{42952378-A25E-41F7-9F3C-438EDDD71F36}">
      <dgm:prSet/>
      <dgm:spPr/>
      <dgm:t>
        <a:bodyPr/>
        <a:lstStyle/>
        <a:p>
          <a:endParaRPr lang="en-US"/>
        </a:p>
      </dgm:t>
    </dgm:pt>
    <dgm:pt modelId="{46764497-49B5-4A13-ACCC-57B4A44ADA81}" type="sibTrans" cxnId="{42952378-A25E-41F7-9F3C-438EDDD71F36}">
      <dgm:prSet/>
      <dgm:spPr/>
      <dgm:t>
        <a:bodyPr/>
        <a:lstStyle/>
        <a:p>
          <a:endParaRPr lang="en-US"/>
        </a:p>
      </dgm:t>
    </dgm:pt>
    <dgm:pt modelId="{77297AB4-BDB7-4348-B9DA-2105013A6F63}">
      <dgm:prSet/>
      <dgm:spPr>
        <a:xfrm rot="10800000">
          <a:off x="1693510" y="1111039"/>
          <a:ext cx="5874448" cy="855425"/>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algn="ctr" rtl="0"/>
          <a:r>
            <a:rPr lang="en-US" dirty="0">
              <a:solidFill>
                <a:schemeClr val="bg1"/>
              </a:solidFill>
              <a:latin typeface="Calibri"/>
              <a:ea typeface="+mn-ea"/>
              <a:cs typeface="+mn-cs"/>
            </a:rPr>
            <a:t>October 1</a:t>
          </a:r>
          <a:r>
            <a:rPr lang="en-US" baseline="30000" dirty="0">
              <a:solidFill>
                <a:schemeClr val="bg1"/>
              </a:solidFill>
              <a:latin typeface="Calibri"/>
              <a:ea typeface="+mn-ea"/>
              <a:cs typeface="+mn-cs"/>
            </a:rPr>
            <a:t>st</a:t>
          </a:r>
          <a:r>
            <a:rPr lang="en-US" dirty="0">
              <a:solidFill>
                <a:schemeClr val="bg1"/>
              </a:solidFill>
              <a:latin typeface="Calibri"/>
              <a:ea typeface="+mn-ea"/>
              <a:cs typeface="+mn-cs"/>
            </a:rPr>
            <a:t> – E-bill available </a:t>
          </a:r>
        </a:p>
        <a:p>
          <a:pPr algn="ctr" rtl="0"/>
          <a:r>
            <a:rPr lang="en-US" dirty="0">
              <a:solidFill>
                <a:schemeClr val="bg1"/>
              </a:solidFill>
              <a:latin typeface="Calibri"/>
              <a:ea typeface="+mn-ea"/>
              <a:cs typeface="+mn-cs"/>
            </a:rPr>
            <a:t>(for charges posted in September)</a:t>
          </a:r>
          <a:r>
            <a:rPr lang="en-US" dirty="0">
              <a:solidFill>
                <a:srgbClr val="FFC000"/>
              </a:solidFill>
              <a:latin typeface="Calibri"/>
              <a:ea typeface="+mn-ea"/>
              <a:cs typeface="+mn-cs"/>
            </a:rPr>
            <a:t>	</a:t>
          </a:r>
        </a:p>
      </dgm:t>
    </dgm:pt>
    <dgm:pt modelId="{E5051050-08D8-4020-A7C8-C59B404ACC98}" type="parTrans" cxnId="{B87B549C-C154-4EF2-86D0-C42A955A4A10}">
      <dgm:prSet/>
      <dgm:spPr/>
      <dgm:t>
        <a:bodyPr/>
        <a:lstStyle/>
        <a:p>
          <a:endParaRPr lang="en-US"/>
        </a:p>
      </dgm:t>
    </dgm:pt>
    <dgm:pt modelId="{F295DF51-4C96-4A67-AA7B-955A17A40D68}" type="sibTrans" cxnId="{B87B549C-C154-4EF2-86D0-C42A955A4A10}">
      <dgm:prSet/>
      <dgm:spPr/>
      <dgm:t>
        <a:bodyPr/>
        <a:lstStyle/>
        <a:p>
          <a:endParaRPr lang="en-US"/>
        </a:p>
      </dgm:t>
    </dgm:pt>
    <dgm:pt modelId="{FEDECFB5-C288-410B-AF33-B6BBE7993FA8}">
      <dgm:prSet/>
      <dgm:spPr>
        <a:xfrm rot="10800000">
          <a:off x="1693510" y="2221815"/>
          <a:ext cx="5874448" cy="855425"/>
        </a:xfrm>
        <a:prstGeom prst="homePlate">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0"/>
          <a:r>
            <a:rPr lang="en-US" dirty="0">
              <a:solidFill>
                <a:schemeClr val="bg1"/>
              </a:solidFill>
              <a:latin typeface="Calibri"/>
              <a:ea typeface="+mn-ea"/>
              <a:cs typeface="+mn-cs"/>
            </a:rPr>
            <a:t>October 20</a:t>
          </a:r>
          <a:r>
            <a:rPr lang="en-US" baseline="30000" dirty="0">
              <a:solidFill>
                <a:schemeClr val="bg1"/>
              </a:solidFill>
              <a:latin typeface="Calibri"/>
              <a:ea typeface="+mn-ea"/>
              <a:cs typeface="+mn-cs"/>
            </a:rPr>
            <a:t>th</a:t>
          </a:r>
          <a:r>
            <a:rPr lang="en-US" dirty="0">
              <a:solidFill>
                <a:schemeClr val="bg1"/>
              </a:solidFill>
              <a:latin typeface="Calibri"/>
              <a:ea typeface="+mn-ea"/>
              <a:cs typeface="+mn-cs"/>
            </a:rPr>
            <a:t> – October 1</a:t>
          </a:r>
          <a:r>
            <a:rPr lang="en-US" baseline="30000" dirty="0">
              <a:solidFill>
                <a:schemeClr val="bg1"/>
              </a:solidFill>
              <a:latin typeface="Calibri"/>
              <a:ea typeface="+mn-ea"/>
              <a:cs typeface="+mn-cs"/>
            </a:rPr>
            <a:t>st</a:t>
          </a:r>
          <a:r>
            <a:rPr lang="en-US" dirty="0">
              <a:solidFill>
                <a:schemeClr val="bg1"/>
              </a:solidFill>
              <a:latin typeface="Calibri"/>
              <a:ea typeface="+mn-ea"/>
              <a:cs typeface="+mn-cs"/>
            </a:rPr>
            <a:t>  E-bill/Final MPP Installment due</a:t>
          </a:r>
        </a:p>
      </dgm:t>
    </dgm:pt>
    <dgm:pt modelId="{E894FCF5-A7CA-45FD-BB16-251478D57FA0}" type="parTrans" cxnId="{53563095-CBF8-4C43-8747-4059C47DB34B}">
      <dgm:prSet/>
      <dgm:spPr/>
      <dgm:t>
        <a:bodyPr/>
        <a:lstStyle/>
        <a:p>
          <a:endParaRPr lang="en-US"/>
        </a:p>
      </dgm:t>
    </dgm:pt>
    <dgm:pt modelId="{CD2FB791-C99E-4089-8A4B-940C2BA361ED}" type="sibTrans" cxnId="{53563095-CBF8-4C43-8747-4059C47DB34B}">
      <dgm:prSet/>
      <dgm:spPr/>
      <dgm:t>
        <a:bodyPr/>
        <a:lstStyle/>
        <a:p>
          <a:endParaRPr lang="en-US"/>
        </a:p>
      </dgm:t>
    </dgm:pt>
    <dgm:pt modelId="{4E88049D-42DF-4B61-9344-A8CA783F7621}" type="pres">
      <dgm:prSet presAssocID="{1F4F1D71-BC13-4684-B2AB-27CC8B8C9459}" presName="linearFlow" presStyleCnt="0">
        <dgm:presLayoutVars>
          <dgm:dir/>
          <dgm:resizeHandles val="exact"/>
        </dgm:presLayoutVars>
      </dgm:prSet>
      <dgm:spPr/>
    </dgm:pt>
    <dgm:pt modelId="{C77B64F1-9EFE-42F5-A63C-61D2EAA110AE}" type="pres">
      <dgm:prSet presAssocID="{CE2E1519-ABD9-46DF-B00F-85567AC85BD8}" presName="composite" presStyleCnt="0"/>
      <dgm:spPr/>
    </dgm:pt>
    <dgm:pt modelId="{9CB1B88F-ABA0-4237-A3D2-E4EED607E5A2}" type="pres">
      <dgm:prSet presAssocID="{CE2E1519-ABD9-46DF-B00F-85567AC85BD8}" presName="imgShp" presStyleLbl="fgImgPlace1" presStyleIdx="0" presStyleCnt="3"/>
      <dgm:spPr>
        <a:xfrm>
          <a:off x="1265798" y="263"/>
          <a:ext cx="855425" cy="8554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ysClr val="window" lastClr="FFFFFF">
              <a:hueOff val="0"/>
              <a:satOff val="0"/>
              <a:lumOff val="0"/>
              <a:alphaOff val="0"/>
            </a:sysClr>
          </a:solidFill>
          <a:prstDash val="solid"/>
        </a:ln>
        <a:effectLst/>
      </dgm:spPr>
    </dgm:pt>
    <dgm:pt modelId="{86F8074C-3E82-41ED-8F41-FEB4E01C159D}" type="pres">
      <dgm:prSet presAssocID="{CE2E1519-ABD9-46DF-B00F-85567AC85BD8}" presName="txShp" presStyleLbl="node1" presStyleIdx="0" presStyleCnt="3">
        <dgm:presLayoutVars>
          <dgm:bulletEnabled val="1"/>
        </dgm:presLayoutVars>
      </dgm:prSet>
      <dgm:spPr/>
    </dgm:pt>
    <dgm:pt modelId="{8E83972B-9D44-4532-BB6D-458091824D6E}" type="pres">
      <dgm:prSet presAssocID="{46764497-49B5-4A13-ACCC-57B4A44ADA81}" presName="spacing" presStyleCnt="0"/>
      <dgm:spPr/>
    </dgm:pt>
    <dgm:pt modelId="{F1FD0436-36DB-4B5D-96CB-8CF7D9A5A82C}" type="pres">
      <dgm:prSet presAssocID="{77297AB4-BDB7-4348-B9DA-2105013A6F63}" presName="composite" presStyleCnt="0"/>
      <dgm:spPr/>
    </dgm:pt>
    <dgm:pt modelId="{EC7AA642-D6E6-422F-802B-D4E28C895D7E}" type="pres">
      <dgm:prSet presAssocID="{77297AB4-BDB7-4348-B9DA-2105013A6F63}" presName="imgShp" presStyleLbl="fgImgPlace1" presStyleIdx="1" presStyleCnt="3"/>
      <dgm:spPr>
        <a:xfrm>
          <a:off x="1265798" y="1111039"/>
          <a:ext cx="855425" cy="8554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6D803EBD-77A0-4281-B574-C7976BD4B827}" type="pres">
      <dgm:prSet presAssocID="{77297AB4-BDB7-4348-B9DA-2105013A6F63}" presName="txShp" presStyleLbl="node1" presStyleIdx="1" presStyleCnt="3">
        <dgm:presLayoutVars>
          <dgm:bulletEnabled val="1"/>
        </dgm:presLayoutVars>
      </dgm:prSet>
      <dgm:spPr/>
    </dgm:pt>
    <dgm:pt modelId="{D81660C8-FEB6-486C-A098-D9D3059BF4F1}" type="pres">
      <dgm:prSet presAssocID="{F295DF51-4C96-4A67-AA7B-955A17A40D68}" presName="spacing" presStyleCnt="0"/>
      <dgm:spPr/>
    </dgm:pt>
    <dgm:pt modelId="{36169131-3864-482D-88C8-0D4DC88D1145}" type="pres">
      <dgm:prSet presAssocID="{FEDECFB5-C288-410B-AF33-B6BBE7993FA8}" presName="composite" presStyleCnt="0"/>
      <dgm:spPr/>
    </dgm:pt>
    <dgm:pt modelId="{68072B69-BE34-4D80-86A7-A503995C7E09}" type="pres">
      <dgm:prSet presAssocID="{FEDECFB5-C288-410B-AF33-B6BBE7993FA8}" presName="imgShp" presStyleLbl="fgImgPlace1" presStyleIdx="2" presStyleCnt="3"/>
      <dgm:spPr>
        <a:xfrm>
          <a:off x="1265798" y="2221815"/>
          <a:ext cx="855425" cy="8554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gm:spPr>
    </dgm:pt>
    <dgm:pt modelId="{C8C319B1-0DF0-4B1D-B7CE-166300EC80A8}" type="pres">
      <dgm:prSet presAssocID="{FEDECFB5-C288-410B-AF33-B6BBE7993FA8}" presName="txShp" presStyleLbl="node1" presStyleIdx="2" presStyleCnt="3">
        <dgm:presLayoutVars>
          <dgm:bulletEnabled val="1"/>
        </dgm:presLayoutVars>
      </dgm:prSet>
      <dgm:spPr/>
    </dgm:pt>
  </dgm:ptLst>
  <dgm:cxnLst>
    <dgm:cxn modelId="{10ED360F-A24D-4757-B729-157AB980D6AF}" type="presOf" srcId="{77297AB4-BDB7-4348-B9DA-2105013A6F63}" destId="{6D803EBD-77A0-4281-B574-C7976BD4B827}" srcOrd="0" destOrd="0" presId="urn:microsoft.com/office/officeart/2005/8/layout/vList3"/>
    <dgm:cxn modelId="{42952378-A25E-41F7-9F3C-438EDDD71F36}" srcId="{1F4F1D71-BC13-4684-B2AB-27CC8B8C9459}" destId="{CE2E1519-ABD9-46DF-B00F-85567AC85BD8}" srcOrd="0" destOrd="0" parTransId="{C2339DC7-E53D-443A-8FC5-7D5E844C553A}" sibTransId="{46764497-49B5-4A13-ACCC-57B4A44ADA81}"/>
    <dgm:cxn modelId="{F1737F5A-1F47-4878-A2B0-1E07C3FA8B5E}" type="presOf" srcId="{FEDECFB5-C288-410B-AF33-B6BBE7993FA8}" destId="{C8C319B1-0DF0-4B1D-B7CE-166300EC80A8}" srcOrd="0" destOrd="0" presId="urn:microsoft.com/office/officeart/2005/8/layout/vList3"/>
    <dgm:cxn modelId="{53563095-CBF8-4C43-8747-4059C47DB34B}" srcId="{1F4F1D71-BC13-4684-B2AB-27CC8B8C9459}" destId="{FEDECFB5-C288-410B-AF33-B6BBE7993FA8}" srcOrd="2" destOrd="0" parTransId="{E894FCF5-A7CA-45FD-BB16-251478D57FA0}" sibTransId="{CD2FB791-C99E-4089-8A4B-940C2BA361ED}"/>
    <dgm:cxn modelId="{B87B549C-C154-4EF2-86D0-C42A955A4A10}" srcId="{1F4F1D71-BC13-4684-B2AB-27CC8B8C9459}" destId="{77297AB4-BDB7-4348-B9DA-2105013A6F63}" srcOrd="1" destOrd="0" parTransId="{E5051050-08D8-4020-A7C8-C59B404ACC98}" sibTransId="{F295DF51-4C96-4A67-AA7B-955A17A40D68}"/>
    <dgm:cxn modelId="{2F4FEDC0-ECF4-45A6-9DAD-3BE03DEACA78}" type="presOf" srcId="{1F4F1D71-BC13-4684-B2AB-27CC8B8C9459}" destId="{4E88049D-42DF-4B61-9344-A8CA783F7621}" srcOrd="0" destOrd="0" presId="urn:microsoft.com/office/officeart/2005/8/layout/vList3"/>
    <dgm:cxn modelId="{A1A2B6E3-2DDA-4E9C-82B0-8668DC7A6286}" type="presOf" srcId="{CE2E1519-ABD9-46DF-B00F-85567AC85BD8}" destId="{86F8074C-3E82-41ED-8F41-FEB4E01C159D}" srcOrd="0" destOrd="0" presId="urn:microsoft.com/office/officeart/2005/8/layout/vList3"/>
    <dgm:cxn modelId="{0D0B8B7D-C476-4ACF-AF50-2C2644D11DEB}" type="presParOf" srcId="{4E88049D-42DF-4B61-9344-A8CA783F7621}" destId="{C77B64F1-9EFE-42F5-A63C-61D2EAA110AE}" srcOrd="0" destOrd="0" presId="urn:microsoft.com/office/officeart/2005/8/layout/vList3"/>
    <dgm:cxn modelId="{24F8E350-CD78-491E-9B47-1B354AD023A1}" type="presParOf" srcId="{C77B64F1-9EFE-42F5-A63C-61D2EAA110AE}" destId="{9CB1B88F-ABA0-4237-A3D2-E4EED607E5A2}" srcOrd="0" destOrd="0" presId="urn:microsoft.com/office/officeart/2005/8/layout/vList3"/>
    <dgm:cxn modelId="{AD79D504-BF02-4137-910B-0057E58D376F}" type="presParOf" srcId="{C77B64F1-9EFE-42F5-A63C-61D2EAA110AE}" destId="{86F8074C-3E82-41ED-8F41-FEB4E01C159D}" srcOrd="1" destOrd="0" presId="urn:microsoft.com/office/officeart/2005/8/layout/vList3"/>
    <dgm:cxn modelId="{363A92A9-79A0-4C65-A46D-BA2E152C575D}" type="presParOf" srcId="{4E88049D-42DF-4B61-9344-A8CA783F7621}" destId="{8E83972B-9D44-4532-BB6D-458091824D6E}" srcOrd="1" destOrd="0" presId="urn:microsoft.com/office/officeart/2005/8/layout/vList3"/>
    <dgm:cxn modelId="{1D582FAB-8E45-4F90-BCBC-EB80E0BE3033}" type="presParOf" srcId="{4E88049D-42DF-4B61-9344-A8CA783F7621}" destId="{F1FD0436-36DB-4B5D-96CB-8CF7D9A5A82C}" srcOrd="2" destOrd="0" presId="urn:microsoft.com/office/officeart/2005/8/layout/vList3"/>
    <dgm:cxn modelId="{6BAB314F-B804-457D-8B65-687B7C7862F4}" type="presParOf" srcId="{F1FD0436-36DB-4B5D-96CB-8CF7D9A5A82C}" destId="{EC7AA642-D6E6-422F-802B-D4E28C895D7E}" srcOrd="0" destOrd="0" presId="urn:microsoft.com/office/officeart/2005/8/layout/vList3"/>
    <dgm:cxn modelId="{ECB0EA06-03BC-4D5B-8777-BFFE31FF246E}" type="presParOf" srcId="{F1FD0436-36DB-4B5D-96CB-8CF7D9A5A82C}" destId="{6D803EBD-77A0-4281-B574-C7976BD4B827}" srcOrd="1" destOrd="0" presId="urn:microsoft.com/office/officeart/2005/8/layout/vList3"/>
    <dgm:cxn modelId="{8EC52672-872B-4A0E-8E94-2FB0BE308B0C}" type="presParOf" srcId="{4E88049D-42DF-4B61-9344-A8CA783F7621}" destId="{D81660C8-FEB6-486C-A098-D9D3059BF4F1}" srcOrd="3" destOrd="0" presId="urn:microsoft.com/office/officeart/2005/8/layout/vList3"/>
    <dgm:cxn modelId="{CA78C247-E13E-409C-8425-7B8221AEAC75}" type="presParOf" srcId="{4E88049D-42DF-4B61-9344-A8CA783F7621}" destId="{36169131-3864-482D-88C8-0D4DC88D1145}" srcOrd="4" destOrd="0" presId="urn:microsoft.com/office/officeart/2005/8/layout/vList3"/>
    <dgm:cxn modelId="{52B32FBC-0F8F-4C15-BC9F-2418AA3D5D3E}" type="presParOf" srcId="{36169131-3864-482D-88C8-0D4DC88D1145}" destId="{68072B69-BE34-4D80-86A7-A503995C7E09}" srcOrd="0" destOrd="0" presId="urn:microsoft.com/office/officeart/2005/8/layout/vList3"/>
    <dgm:cxn modelId="{97BDB1E8-7A0D-4D03-ADDB-0684DAF07AEB}" type="presParOf" srcId="{36169131-3864-482D-88C8-0D4DC88D1145}" destId="{C8C319B1-0DF0-4B1D-B7CE-166300EC80A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4DE2E-E912-4FA0-A3B2-07AF8F9CCE04}">
      <dsp:nvSpPr>
        <dsp:cNvPr id="0" name=""/>
        <dsp:cNvSpPr/>
      </dsp:nvSpPr>
      <dsp:spPr>
        <a:xfrm rot="10800000">
          <a:off x="1092447" y="1168"/>
          <a:ext cx="3735301" cy="60640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0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Notifications</a:t>
          </a:r>
        </a:p>
      </dsp:txBody>
      <dsp:txXfrm rot="10800000">
        <a:off x="1244048" y="1168"/>
        <a:ext cx="3583700" cy="606405"/>
      </dsp:txXfrm>
    </dsp:sp>
    <dsp:sp modelId="{77119D30-6763-467F-AED4-CC4ECFD7C571}">
      <dsp:nvSpPr>
        <dsp:cNvPr id="0" name=""/>
        <dsp:cNvSpPr/>
      </dsp:nvSpPr>
      <dsp:spPr>
        <a:xfrm>
          <a:off x="789245" y="1168"/>
          <a:ext cx="606405" cy="6064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14CEA08-7F65-4D93-9C30-FA3A23CEF9AD}">
      <dsp:nvSpPr>
        <dsp:cNvPr id="0" name=""/>
        <dsp:cNvSpPr/>
      </dsp:nvSpPr>
      <dsp:spPr>
        <a:xfrm rot="10800000">
          <a:off x="1092447" y="782519"/>
          <a:ext cx="3735301" cy="606405"/>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0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Updates</a:t>
          </a:r>
        </a:p>
      </dsp:txBody>
      <dsp:txXfrm rot="10800000">
        <a:off x="1244048" y="782519"/>
        <a:ext cx="3583700" cy="606405"/>
      </dsp:txXfrm>
    </dsp:sp>
    <dsp:sp modelId="{246647DB-F7A7-4AB7-94EF-E8D49178BE31}">
      <dsp:nvSpPr>
        <dsp:cNvPr id="0" name=""/>
        <dsp:cNvSpPr/>
      </dsp:nvSpPr>
      <dsp:spPr>
        <a:xfrm>
          <a:off x="789245" y="782519"/>
          <a:ext cx="606405" cy="6064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0" r="-9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CF4142F-7882-4954-843F-AEBC1045FBD5}">
      <dsp:nvSpPr>
        <dsp:cNvPr id="0" name=""/>
        <dsp:cNvSpPr/>
      </dsp:nvSpPr>
      <dsp:spPr>
        <a:xfrm rot="10800000">
          <a:off x="1092447" y="1563869"/>
          <a:ext cx="3735301" cy="606405"/>
        </a:xfrm>
        <a:prstGeom prst="homePlat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408"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Document Requests</a:t>
          </a:r>
        </a:p>
      </dsp:txBody>
      <dsp:txXfrm rot="10800000">
        <a:off x="1244048" y="1563869"/>
        <a:ext cx="3583700" cy="606405"/>
      </dsp:txXfrm>
    </dsp:sp>
    <dsp:sp modelId="{98278530-F3CA-4968-B4A8-B00AD47CB905}">
      <dsp:nvSpPr>
        <dsp:cNvPr id="0" name=""/>
        <dsp:cNvSpPr/>
      </dsp:nvSpPr>
      <dsp:spPr>
        <a:xfrm>
          <a:off x="789245" y="1563869"/>
          <a:ext cx="606405" cy="6064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B806-09AE-4B1D-A10A-16EE2E055D7D}">
      <dsp:nvSpPr>
        <dsp:cNvPr id="0" name=""/>
        <dsp:cNvSpPr/>
      </dsp:nvSpPr>
      <dsp:spPr>
        <a:xfrm rot="10800000">
          <a:off x="1608625" y="1083"/>
          <a:ext cx="5630443" cy="761725"/>
        </a:xfrm>
        <a:prstGeom prst="homePlate">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Calibri"/>
              <a:ea typeface="+mn-ea"/>
              <a:cs typeface="+mn-cs"/>
            </a:rPr>
            <a:t>Accept financial aid via “Financial Aid Inquiry” on </a:t>
          </a:r>
          <a:r>
            <a:rPr lang="en-US" sz="2100" kern="1200" dirty="0" err="1">
              <a:solidFill>
                <a:schemeClr val="bg1"/>
              </a:solidFill>
              <a:latin typeface="Calibri"/>
              <a:ea typeface="+mn-ea"/>
              <a:cs typeface="+mn-cs"/>
            </a:rPr>
            <a:t>myUMBC</a:t>
          </a:r>
          <a:endParaRPr lang="en-US" sz="2100" kern="1200" dirty="0">
            <a:solidFill>
              <a:schemeClr val="bg1"/>
            </a:solidFill>
            <a:latin typeface="Calibri"/>
            <a:ea typeface="+mn-ea"/>
            <a:cs typeface="+mn-cs"/>
          </a:endParaRPr>
        </a:p>
      </dsp:txBody>
      <dsp:txXfrm rot="10800000">
        <a:off x="1799056" y="1083"/>
        <a:ext cx="5440012" cy="761725"/>
      </dsp:txXfrm>
    </dsp:sp>
    <dsp:sp modelId="{03CB7910-5023-4D15-B5AA-939064C94929}">
      <dsp:nvSpPr>
        <dsp:cNvPr id="0" name=""/>
        <dsp:cNvSpPr/>
      </dsp:nvSpPr>
      <dsp:spPr>
        <a:xfrm>
          <a:off x="1227763" y="1083"/>
          <a:ext cx="761725" cy="761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97CBA74-6CB4-4927-9FF2-DBBE37906608}">
      <dsp:nvSpPr>
        <dsp:cNvPr id="0" name=""/>
        <dsp:cNvSpPr/>
      </dsp:nvSpPr>
      <dsp:spPr>
        <a:xfrm rot="10800000">
          <a:off x="1608625" y="990190"/>
          <a:ext cx="5630443" cy="761725"/>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Calibri"/>
              <a:ea typeface="+mn-ea"/>
              <a:cs typeface="+mn-cs"/>
            </a:rPr>
            <a:t>Complete MPN/Entrance Counseling for Stafford Loan(s)</a:t>
          </a:r>
        </a:p>
      </dsp:txBody>
      <dsp:txXfrm rot="10800000">
        <a:off x="1799056" y="990190"/>
        <a:ext cx="5440012" cy="761725"/>
      </dsp:txXfrm>
    </dsp:sp>
    <dsp:sp modelId="{02814843-ED36-4160-8339-3B0E24C5C04E}">
      <dsp:nvSpPr>
        <dsp:cNvPr id="0" name=""/>
        <dsp:cNvSpPr/>
      </dsp:nvSpPr>
      <dsp:spPr>
        <a:xfrm>
          <a:off x="1227763" y="990190"/>
          <a:ext cx="761725" cy="7617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1D8BF06-6CC4-4291-BF76-EC1B9A71B2FD}">
      <dsp:nvSpPr>
        <dsp:cNvPr id="0" name=""/>
        <dsp:cNvSpPr/>
      </dsp:nvSpPr>
      <dsp:spPr>
        <a:xfrm rot="10800000">
          <a:off x="1608625" y="1979296"/>
          <a:ext cx="5630443" cy="761725"/>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Calibri"/>
              <a:ea typeface="+mn-ea"/>
              <a:cs typeface="+mn-cs"/>
            </a:rPr>
            <a:t>Complete (Parent Plus/Alternative) loan requirements (optional)</a:t>
          </a:r>
        </a:p>
      </dsp:txBody>
      <dsp:txXfrm rot="10800000">
        <a:off x="1799056" y="1979296"/>
        <a:ext cx="5440012" cy="761725"/>
      </dsp:txXfrm>
    </dsp:sp>
    <dsp:sp modelId="{E32D4726-93BC-4CFB-AF2D-1E3BDB603669}">
      <dsp:nvSpPr>
        <dsp:cNvPr id="0" name=""/>
        <dsp:cNvSpPr/>
      </dsp:nvSpPr>
      <dsp:spPr>
        <a:xfrm>
          <a:off x="1227763" y="1979296"/>
          <a:ext cx="761725" cy="7617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AB4C1E4-E631-430E-BC3F-DEBE50A6AACE}">
      <dsp:nvSpPr>
        <dsp:cNvPr id="0" name=""/>
        <dsp:cNvSpPr/>
      </dsp:nvSpPr>
      <dsp:spPr>
        <a:xfrm rot="10800000">
          <a:off x="1608625" y="2968402"/>
          <a:ext cx="5630443" cy="761725"/>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Calibri"/>
              <a:ea typeface="+mn-ea"/>
              <a:cs typeface="+mn-cs"/>
            </a:rPr>
            <a:t>Complete Private Scholarship Notification Form (if required)</a:t>
          </a:r>
        </a:p>
      </dsp:txBody>
      <dsp:txXfrm rot="10800000">
        <a:off x="1799056" y="2968402"/>
        <a:ext cx="5440012" cy="761725"/>
      </dsp:txXfrm>
    </dsp:sp>
    <dsp:sp modelId="{C9D7CFB2-C8FD-49A2-9B66-4EB7E0B219C6}">
      <dsp:nvSpPr>
        <dsp:cNvPr id="0" name=""/>
        <dsp:cNvSpPr/>
      </dsp:nvSpPr>
      <dsp:spPr>
        <a:xfrm>
          <a:off x="1227763" y="2968402"/>
          <a:ext cx="761725" cy="76172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144A82B-44C4-45D9-99D4-BDD6908CB50D}">
      <dsp:nvSpPr>
        <dsp:cNvPr id="0" name=""/>
        <dsp:cNvSpPr/>
      </dsp:nvSpPr>
      <dsp:spPr>
        <a:xfrm rot="10800000">
          <a:off x="1608625" y="3957509"/>
          <a:ext cx="5630443" cy="761725"/>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Calibri"/>
              <a:ea typeface="+mn-ea"/>
              <a:cs typeface="+mn-cs"/>
            </a:rPr>
            <a:t>Fall 2022 Monthly Payment Plan enrollment now open</a:t>
          </a:r>
        </a:p>
      </dsp:txBody>
      <dsp:txXfrm rot="10800000">
        <a:off x="1799056" y="3957509"/>
        <a:ext cx="5440012" cy="761725"/>
      </dsp:txXfrm>
    </dsp:sp>
    <dsp:sp modelId="{7A81B986-BE2B-48C0-AA9D-0EEDDADF78E1}">
      <dsp:nvSpPr>
        <dsp:cNvPr id="0" name=""/>
        <dsp:cNvSpPr/>
      </dsp:nvSpPr>
      <dsp:spPr>
        <a:xfrm>
          <a:off x="1227763" y="3957509"/>
          <a:ext cx="761725" cy="76172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69937E5-FC48-44A3-87D9-1520C2F822AD}">
      <dsp:nvSpPr>
        <dsp:cNvPr id="0" name=""/>
        <dsp:cNvSpPr/>
      </dsp:nvSpPr>
      <dsp:spPr>
        <a:xfrm rot="10800000">
          <a:off x="1608625" y="4946615"/>
          <a:ext cx="5630443" cy="761725"/>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00"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latin typeface="Calibri"/>
              <a:ea typeface="+mn-ea"/>
              <a:cs typeface="+mn-cs"/>
            </a:rPr>
            <a:t>Use Cost Calculator to estimate charges</a:t>
          </a:r>
        </a:p>
      </dsp:txBody>
      <dsp:txXfrm rot="10800000">
        <a:off x="1799056" y="4946615"/>
        <a:ext cx="5440012" cy="761725"/>
      </dsp:txXfrm>
    </dsp:sp>
    <dsp:sp modelId="{4E23C951-5FC3-4A5F-8814-71EA3751640A}">
      <dsp:nvSpPr>
        <dsp:cNvPr id="0" name=""/>
        <dsp:cNvSpPr/>
      </dsp:nvSpPr>
      <dsp:spPr>
        <a:xfrm>
          <a:off x="1227763" y="4946615"/>
          <a:ext cx="761725" cy="76172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573B1-8869-425D-9FF6-421E398D0647}">
      <dsp:nvSpPr>
        <dsp:cNvPr id="0" name=""/>
        <dsp:cNvSpPr/>
      </dsp:nvSpPr>
      <dsp:spPr>
        <a:xfrm rot="10800000">
          <a:off x="1787365" y="495"/>
          <a:ext cx="6042755" cy="1061271"/>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991"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latin typeface="Calibri"/>
              <a:ea typeface="+mn-ea"/>
              <a:cs typeface="+mn-cs"/>
            </a:rPr>
            <a:t>Initiate or submit Third Party Payment Information (tuition assistance, tuition remission, VA, 529)</a:t>
          </a:r>
        </a:p>
      </dsp:txBody>
      <dsp:txXfrm rot="10800000">
        <a:off x="2052683" y="495"/>
        <a:ext cx="5777437" cy="1061271"/>
      </dsp:txXfrm>
    </dsp:sp>
    <dsp:sp modelId="{4B1259BD-4D7D-4BA2-BF06-645E770659F0}">
      <dsp:nvSpPr>
        <dsp:cNvPr id="0" name=""/>
        <dsp:cNvSpPr/>
      </dsp:nvSpPr>
      <dsp:spPr>
        <a:xfrm>
          <a:off x="1202933" y="0"/>
          <a:ext cx="1061271" cy="10612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5A6238D-1741-414F-8078-5EDA918797AD}">
      <dsp:nvSpPr>
        <dsp:cNvPr id="0" name=""/>
        <dsp:cNvSpPr/>
      </dsp:nvSpPr>
      <dsp:spPr>
        <a:xfrm rot="10800000">
          <a:off x="1787365" y="1378563"/>
          <a:ext cx="6042755" cy="1061271"/>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991"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latin typeface="Calibri"/>
              <a:ea typeface="+mn-ea"/>
              <a:cs typeface="+mn-cs"/>
            </a:rPr>
            <a:t>July 19</a:t>
          </a:r>
          <a:r>
            <a:rPr lang="en-US" sz="2100" kern="1200" baseline="30000" dirty="0">
              <a:solidFill>
                <a:schemeClr val="bg1"/>
              </a:solidFill>
              <a:latin typeface="Calibri"/>
              <a:ea typeface="+mn-ea"/>
              <a:cs typeface="+mn-cs"/>
            </a:rPr>
            <a:t>th</a:t>
          </a:r>
          <a:r>
            <a:rPr lang="en-US" sz="2100" kern="1200" dirty="0">
              <a:solidFill>
                <a:schemeClr val="bg1"/>
              </a:solidFill>
              <a:latin typeface="Calibri"/>
              <a:ea typeface="+mn-ea"/>
              <a:cs typeface="+mn-cs"/>
            </a:rPr>
            <a:t>: Deadline to enroll in 4-installment Monthly Payment Plan</a:t>
          </a:r>
        </a:p>
      </dsp:txBody>
      <dsp:txXfrm rot="10800000">
        <a:off x="2052683" y="1378563"/>
        <a:ext cx="5777437" cy="1061271"/>
      </dsp:txXfrm>
    </dsp:sp>
    <dsp:sp modelId="{F16099BB-317F-4BA1-811A-0C6A900F80BC}">
      <dsp:nvSpPr>
        <dsp:cNvPr id="0" name=""/>
        <dsp:cNvSpPr/>
      </dsp:nvSpPr>
      <dsp:spPr>
        <a:xfrm>
          <a:off x="1256729" y="1378563"/>
          <a:ext cx="1061271" cy="10612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1E6CBDE-485C-47D1-B43B-88986280E8ED}">
      <dsp:nvSpPr>
        <dsp:cNvPr id="0" name=""/>
        <dsp:cNvSpPr/>
      </dsp:nvSpPr>
      <dsp:spPr>
        <a:xfrm rot="10800000">
          <a:off x="1787365" y="2756632"/>
          <a:ext cx="6042755" cy="1061271"/>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991"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latin typeface="Calibri"/>
              <a:ea typeface="+mn-ea"/>
              <a:cs typeface="+mn-cs"/>
            </a:rPr>
            <a:t>July 20</a:t>
          </a:r>
          <a:r>
            <a:rPr lang="en-US" sz="2100" kern="1200" baseline="30000" dirty="0">
              <a:solidFill>
                <a:schemeClr val="bg1"/>
              </a:solidFill>
              <a:latin typeface="Calibri"/>
              <a:ea typeface="+mn-ea"/>
              <a:cs typeface="+mn-cs"/>
            </a:rPr>
            <a:t>th</a:t>
          </a:r>
          <a:r>
            <a:rPr lang="en-US" sz="2100" kern="1200" dirty="0">
              <a:solidFill>
                <a:schemeClr val="bg1"/>
              </a:solidFill>
              <a:latin typeface="Calibri"/>
              <a:ea typeface="+mn-ea"/>
              <a:cs typeface="+mn-cs"/>
            </a:rPr>
            <a:t>: First payment of 4-installment plan due</a:t>
          </a:r>
        </a:p>
      </dsp:txBody>
      <dsp:txXfrm rot="10800000">
        <a:off x="2052683" y="2756632"/>
        <a:ext cx="5777437" cy="1061271"/>
      </dsp:txXfrm>
    </dsp:sp>
    <dsp:sp modelId="{0C3ED62F-E67F-4509-B94D-29AC26A2740F}">
      <dsp:nvSpPr>
        <dsp:cNvPr id="0" name=""/>
        <dsp:cNvSpPr/>
      </dsp:nvSpPr>
      <dsp:spPr>
        <a:xfrm>
          <a:off x="1256729" y="2756632"/>
          <a:ext cx="1061271" cy="10612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1062783-F264-4AC7-9A7A-0AC148F96A53}">
      <dsp:nvSpPr>
        <dsp:cNvPr id="0" name=""/>
        <dsp:cNvSpPr/>
      </dsp:nvSpPr>
      <dsp:spPr>
        <a:xfrm rot="10800000">
          <a:off x="1787365" y="4134701"/>
          <a:ext cx="6042755" cy="1061271"/>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7991"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latin typeface="Calibri"/>
              <a:ea typeface="+mn-ea"/>
              <a:cs typeface="+mn-cs"/>
            </a:rPr>
            <a:t>Tuition charges can be viewed mid-July on Account Inquiry</a:t>
          </a:r>
        </a:p>
      </dsp:txBody>
      <dsp:txXfrm rot="10800000">
        <a:off x="2052683" y="4134701"/>
        <a:ext cx="5777437" cy="1061271"/>
      </dsp:txXfrm>
    </dsp:sp>
    <dsp:sp modelId="{D9875DF3-213C-4442-B8E3-FCDF19681197}">
      <dsp:nvSpPr>
        <dsp:cNvPr id="0" name=""/>
        <dsp:cNvSpPr/>
      </dsp:nvSpPr>
      <dsp:spPr>
        <a:xfrm>
          <a:off x="1256729" y="4134701"/>
          <a:ext cx="1061271" cy="10612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FA47F-DD93-4D1E-BCF6-CF3CC8DD1051}">
      <dsp:nvSpPr>
        <dsp:cNvPr id="0" name=""/>
        <dsp:cNvSpPr/>
      </dsp:nvSpPr>
      <dsp:spPr>
        <a:xfrm rot="10800000">
          <a:off x="1767943" y="1917"/>
          <a:ext cx="6080759" cy="945296"/>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50"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August 1</a:t>
          </a:r>
          <a:r>
            <a:rPr lang="en-US" sz="2300" kern="1200" baseline="30000" dirty="0">
              <a:solidFill>
                <a:schemeClr val="bg1"/>
              </a:solidFill>
              <a:latin typeface="Calibri"/>
              <a:ea typeface="+mn-ea"/>
              <a:cs typeface="+mn-cs"/>
            </a:rPr>
            <a:t>st</a:t>
          </a:r>
          <a:r>
            <a:rPr lang="en-US" sz="2300" kern="1200" dirty="0">
              <a:solidFill>
                <a:schemeClr val="bg1"/>
              </a:solidFill>
              <a:latin typeface="Calibri"/>
              <a:ea typeface="+mn-ea"/>
              <a:cs typeface="+mn-cs"/>
            </a:rPr>
            <a:t>: E-bill available </a:t>
          </a:r>
        </a:p>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(charges posted through July 31</a:t>
          </a:r>
          <a:r>
            <a:rPr lang="en-US" sz="2300" kern="1200" baseline="30000" dirty="0">
              <a:solidFill>
                <a:schemeClr val="bg1"/>
              </a:solidFill>
              <a:latin typeface="Calibri"/>
              <a:ea typeface="+mn-ea"/>
              <a:cs typeface="+mn-cs"/>
            </a:rPr>
            <a:t>st</a:t>
          </a:r>
          <a:r>
            <a:rPr lang="en-US" sz="2300" kern="1200" dirty="0">
              <a:solidFill>
                <a:schemeClr val="bg1"/>
              </a:solidFill>
              <a:latin typeface="Calibri"/>
              <a:ea typeface="+mn-ea"/>
              <a:cs typeface="+mn-cs"/>
            </a:rPr>
            <a:t> )</a:t>
          </a:r>
        </a:p>
      </dsp:txBody>
      <dsp:txXfrm rot="10800000">
        <a:off x="2004267" y="1917"/>
        <a:ext cx="5844435" cy="945296"/>
      </dsp:txXfrm>
    </dsp:sp>
    <dsp:sp modelId="{9013B158-0AF5-492E-B78C-D42E52276B02}">
      <dsp:nvSpPr>
        <dsp:cNvPr id="0" name=""/>
        <dsp:cNvSpPr/>
      </dsp:nvSpPr>
      <dsp:spPr>
        <a:xfrm>
          <a:off x="1295295" y="0"/>
          <a:ext cx="945296" cy="9452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B475D7A-33FA-4436-8297-70125D0DCF8B}">
      <dsp:nvSpPr>
        <dsp:cNvPr id="0" name=""/>
        <dsp:cNvSpPr/>
      </dsp:nvSpPr>
      <dsp:spPr>
        <a:xfrm rot="10800000">
          <a:off x="1772504" y="3686259"/>
          <a:ext cx="6080759" cy="945296"/>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50"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August 22nd : First Fall 2022 financial aid disbursement to full-time student accounts</a:t>
          </a:r>
        </a:p>
      </dsp:txBody>
      <dsp:txXfrm rot="10800000">
        <a:off x="2008828" y="3686259"/>
        <a:ext cx="5844435" cy="945296"/>
      </dsp:txXfrm>
    </dsp:sp>
    <dsp:sp modelId="{97AE290F-D54A-4F3A-9509-27FBB312C174}">
      <dsp:nvSpPr>
        <dsp:cNvPr id="0" name=""/>
        <dsp:cNvSpPr/>
      </dsp:nvSpPr>
      <dsp:spPr>
        <a:xfrm>
          <a:off x="1241243" y="3677842"/>
          <a:ext cx="945296" cy="94529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5151B5A-C2B7-4D71-95B4-59FD159CE87B}">
      <dsp:nvSpPr>
        <dsp:cNvPr id="0" name=""/>
        <dsp:cNvSpPr/>
      </dsp:nvSpPr>
      <dsp:spPr>
        <a:xfrm rot="10800000">
          <a:off x="1778585" y="2483770"/>
          <a:ext cx="6080759" cy="945296"/>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50"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August 20</a:t>
          </a:r>
          <a:r>
            <a:rPr lang="en-US" sz="2300" kern="1200" baseline="30000" dirty="0">
              <a:solidFill>
                <a:schemeClr val="bg1"/>
              </a:solidFill>
              <a:latin typeface="Calibri"/>
              <a:ea typeface="+mn-ea"/>
              <a:cs typeface="+mn-cs"/>
            </a:rPr>
            <a:t>th</a:t>
          </a:r>
          <a:r>
            <a:rPr lang="en-US" sz="2300" kern="1200" dirty="0">
              <a:solidFill>
                <a:schemeClr val="bg1"/>
              </a:solidFill>
              <a:latin typeface="Calibri"/>
              <a:ea typeface="+mn-ea"/>
              <a:cs typeface="+mn-cs"/>
            </a:rPr>
            <a:t> : August 1</a:t>
          </a:r>
          <a:r>
            <a:rPr lang="en-US" sz="2300" kern="1200" baseline="30000" dirty="0">
              <a:solidFill>
                <a:schemeClr val="bg1"/>
              </a:solidFill>
              <a:latin typeface="Calibri"/>
              <a:ea typeface="+mn-ea"/>
              <a:cs typeface="+mn-cs"/>
            </a:rPr>
            <a:t>st</a:t>
          </a:r>
          <a:r>
            <a:rPr lang="en-US" sz="2300" kern="1200" dirty="0">
              <a:solidFill>
                <a:schemeClr val="bg1"/>
              </a:solidFill>
              <a:latin typeface="Calibri"/>
              <a:ea typeface="+mn-ea"/>
              <a:cs typeface="+mn-cs"/>
            </a:rPr>
            <a:t>  E-bill/Monthly Payment Plan installment due</a:t>
          </a:r>
        </a:p>
      </dsp:txBody>
      <dsp:txXfrm rot="10800000">
        <a:off x="2014909" y="2483770"/>
        <a:ext cx="5844435" cy="945296"/>
      </dsp:txXfrm>
    </dsp:sp>
    <dsp:sp modelId="{9D44461D-F666-4621-8B81-A3E3F5DEF122}">
      <dsp:nvSpPr>
        <dsp:cNvPr id="0" name=""/>
        <dsp:cNvSpPr/>
      </dsp:nvSpPr>
      <dsp:spPr>
        <a:xfrm>
          <a:off x="1295295" y="2456867"/>
          <a:ext cx="945296" cy="94529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BD87672-1A4B-4440-8F88-AA83D9C9346F}">
      <dsp:nvSpPr>
        <dsp:cNvPr id="0" name=""/>
        <dsp:cNvSpPr/>
      </dsp:nvSpPr>
      <dsp:spPr>
        <a:xfrm rot="10800000">
          <a:off x="1799867" y="1155172"/>
          <a:ext cx="6080759" cy="945296"/>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850"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mn-lt"/>
              <a:ea typeface="+mn-ea"/>
              <a:cs typeface="+mn-cs"/>
            </a:rPr>
            <a:t>August 19</a:t>
          </a:r>
          <a:r>
            <a:rPr lang="en-US" sz="2300" kern="1200" baseline="30000" dirty="0">
              <a:solidFill>
                <a:schemeClr val="bg1"/>
              </a:solidFill>
              <a:latin typeface="+mn-lt"/>
              <a:ea typeface="+mn-ea"/>
              <a:cs typeface="+mn-cs"/>
            </a:rPr>
            <a:t>th</a:t>
          </a:r>
          <a:r>
            <a:rPr lang="en-US" sz="2300" kern="1200" dirty="0">
              <a:solidFill>
                <a:schemeClr val="bg1"/>
              </a:solidFill>
              <a:latin typeface="+mn-lt"/>
              <a:ea typeface="+mn-ea"/>
              <a:cs typeface="+mn-cs"/>
            </a:rPr>
            <a:t> : Deadline to enroll in 3-installment Monthly Payment Plan</a:t>
          </a:r>
          <a:endParaRPr lang="en-US" sz="2300" kern="1200" dirty="0">
            <a:solidFill>
              <a:schemeClr val="bg1"/>
            </a:solidFill>
            <a:latin typeface="Calibri"/>
            <a:ea typeface="+mn-ea"/>
            <a:cs typeface="+mn-cs"/>
          </a:endParaRPr>
        </a:p>
      </dsp:txBody>
      <dsp:txXfrm rot="10800000">
        <a:off x="2036191" y="1155172"/>
        <a:ext cx="5844435" cy="945296"/>
      </dsp:txXfrm>
    </dsp:sp>
    <dsp:sp modelId="{43B26974-89CD-4789-B881-914D54B0AF64}">
      <dsp:nvSpPr>
        <dsp:cNvPr id="0" name=""/>
        <dsp:cNvSpPr/>
      </dsp:nvSpPr>
      <dsp:spPr>
        <a:xfrm>
          <a:off x="1241243" y="1222439"/>
          <a:ext cx="945296" cy="94529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19A30-A8F6-43AD-935A-6A300CF8E297}">
      <dsp:nvSpPr>
        <dsp:cNvPr id="0" name=""/>
        <dsp:cNvSpPr/>
      </dsp:nvSpPr>
      <dsp:spPr>
        <a:xfrm rot="10800000">
          <a:off x="1757848" y="1510"/>
          <a:ext cx="6080760" cy="904912"/>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041"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bg1"/>
              </a:solidFill>
              <a:latin typeface="Calibri"/>
              <a:ea typeface="+mn-ea"/>
              <a:cs typeface="+mn-cs"/>
            </a:rPr>
            <a:t>September 1</a:t>
          </a:r>
          <a:r>
            <a:rPr lang="en-US" sz="2400" kern="1200" baseline="30000" dirty="0">
              <a:solidFill>
                <a:schemeClr val="bg1"/>
              </a:solidFill>
              <a:latin typeface="Calibri"/>
              <a:ea typeface="+mn-ea"/>
              <a:cs typeface="+mn-cs"/>
            </a:rPr>
            <a:t>st</a:t>
          </a:r>
          <a:r>
            <a:rPr lang="en-US" sz="2400" kern="1200" dirty="0">
              <a:solidFill>
                <a:schemeClr val="bg1"/>
              </a:solidFill>
              <a:latin typeface="Calibri"/>
              <a:ea typeface="+mn-ea"/>
              <a:cs typeface="+mn-cs"/>
            </a:rPr>
            <a:t>: E-bill available </a:t>
          </a:r>
        </a:p>
        <a:p>
          <a:pPr marL="0" lvl="0" indent="0" algn="ctr" defTabSz="1066800" rtl="0">
            <a:lnSpc>
              <a:spcPct val="90000"/>
            </a:lnSpc>
            <a:spcBef>
              <a:spcPct val="0"/>
            </a:spcBef>
            <a:spcAft>
              <a:spcPct val="35000"/>
            </a:spcAft>
            <a:buNone/>
          </a:pPr>
          <a:r>
            <a:rPr lang="en-US" sz="2400" kern="1200" dirty="0">
              <a:solidFill>
                <a:schemeClr val="bg1"/>
              </a:solidFill>
              <a:latin typeface="Calibri"/>
              <a:ea typeface="+mn-ea"/>
              <a:cs typeface="+mn-cs"/>
            </a:rPr>
            <a:t>(charges posted through August 31</a:t>
          </a:r>
          <a:r>
            <a:rPr lang="en-US" sz="2400" kern="1200" baseline="30000" dirty="0">
              <a:solidFill>
                <a:schemeClr val="bg1"/>
              </a:solidFill>
              <a:latin typeface="Calibri"/>
              <a:ea typeface="+mn-ea"/>
              <a:cs typeface="+mn-cs"/>
            </a:rPr>
            <a:t>st</a:t>
          </a:r>
          <a:r>
            <a:rPr lang="en-US" sz="2400" kern="1200" dirty="0">
              <a:solidFill>
                <a:schemeClr val="bg1"/>
              </a:solidFill>
              <a:latin typeface="Calibri"/>
              <a:ea typeface="+mn-ea"/>
              <a:cs typeface="+mn-cs"/>
            </a:rPr>
            <a:t> )</a:t>
          </a:r>
        </a:p>
      </dsp:txBody>
      <dsp:txXfrm rot="10800000">
        <a:off x="1984076" y="1510"/>
        <a:ext cx="5854532" cy="904912"/>
      </dsp:txXfrm>
    </dsp:sp>
    <dsp:sp modelId="{BB91C340-D3B2-47E4-B8D9-73081966A3EE}">
      <dsp:nvSpPr>
        <dsp:cNvPr id="0" name=""/>
        <dsp:cNvSpPr/>
      </dsp:nvSpPr>
      <dsp:spPr>
        <a:xfrm>
          <a:off x="1305391" y="1510"/>
          <a:ext cx="904912" cy="9049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33D81BD-8BA6-4FB1-BC8F-697312495147}">
      <dsp:nvSpPr>
        <dsp:cNvPr id="0" name=""/>
        <dsp:cNvSpPr/>
      </dsp:nvSpPr>
      <dsp:spPr>
        <a:xfrm rot="10800000">
          <a:off x="1757848" y="1176545"/>
          <a:ext cx="6080760" cy="904912"/>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041"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September 19</a:t>
          </a:r>
          <a:r>
            <a:rPr lang="en-US" sz="2300" kern="1200" baseline="30000" dirty="0">
              <a:solidFill>
                <a:schemeClr val="bg1"/>
              </a:solidFill>
              <a:latin typeface="Calibri"/>
              <a:ea typeface="+mn-ea"/>
              <a:cs typeface="+mn-cs"/>
            </a:rPr>
            <a:t>th</a:t>
          </a:r>
          <a:r>
            <a:rPr lang="en-US" sz="2300" kern="1200" dirty="0">
              <a:solidFill>
                <a:schemeClr val="bg1"/>
              </a:solidFill>
              <a:latin typeface="Calibri"/>
              <a:ea typeface="+mn-ea"/>
              <a:cs typeface="+mn-cs"/>
            </a:rPr>
            <a:t>: Deadline to enroll in 2-installment Monthly Payment</a:t>
          </a:r>
        </a:p>
      </dsp:txBody>
      <dsp:txXfrm rot="10800000">
        <a:off x="1984076" y="1176545"/>
        <a:ext cx="5854532" cy="904912"/>
      </dsp:txXfrm>
    </dsp:sp>
    <dsp:sp modelId="{B1AE4D74-C465-4A79-8C6E-22086A059A3A}">
      <dsp:nvSpPr>
        <dsp:cNvPr id="0" name=""/>
        <dsp:cNvSpPr/>
      </dsp:nvSpPr>
      <dsp:spPr>
        <a:xfrm>
          <a:off x="1305391" y="1176545"/>
          <a:ext cx="904912" cy="9049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096B1F8-8584-45FC-95D0-EC4A232D7B37}">
      <dsp:nvSpPr>
        <dsp:cNvPr id="0" name=""/>
        <dsp:cNvSpPr/>
      </dsp:nvSpPr>
      <dsp:spPr>
        <a:xfrm rot="10800000">
          <a:off x="1757848" y="2351580"/>
          <a:ext cx="6080760" cy="904912"/>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041"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September </a:t>
          </a:r>
          <a:r>
            <a:rPr lang="en-US" sz="2300" kern="1200" baseline="0" dirty="0">
              <a:solidFill>
                <a:schemeClr val="bg1"/>
              </a:solidFill>
              <a:latin typeface="Calibri"/>
              <a:ea typeface="+mn-ea"/>
              <a:cs typeface="+mn-cs"/>
            </a:rPr>
            <a:t>20</a:t>
          </a:r>
          <a:r>
            <a:rPr lang="en-US" sz="2300" kern="1200" baseline="30000" dirty="0">
              <a:solidFill>
                <a:schemeClr val="bg1"/>
              </a:solidFill>
              <a:latin typeface="Calibri"/>
              <a:ea typeface="+mn-ea"/>
              <a:cs typeface="+mn-cs"/>
            </a:rPr>
            <a:t>th</a:t>
          </a:r>
          <a:r>
            <a:rPr lang="en-US" sz="2300" kern="1200" dirty="0">
              <a:solidFill>
                <a:schemeClr val="bg1"/>
              </a:solidFill>
              <a:latin typeface="Calibri"/>
              <a:ea typeface="+mn-ea"/>
              <a:cs typeface="+mn-cs"/>
            </a:rPr>
            <a:t>: First Fall 2022 financial aid disbursement to part-time student accounts</a:t>
          </a:r>
          <a:endParaRPr lang="en-US" sz="2300" kern="1200" baseline="30000" dirty="0">
            <a:solidFill>
              <a:schemeClr val="bg1"/>
            </a:solidFill>
            <a:latin typeface="Calibri"/>
            <a:ea typeface="+mn-ea"/>
            <a:cs typeface="+mn-cs"/>
          </a:endParaRPr>
        </a:p>
      </dsp:txBody>
      <dsp:txXfrm rot="10800000">
        <a:off x="1984076" y="2351580"/>
        <a:ext cx="5854532" cy="904912"/>
      </dsp:txXfrm>
    </dsp:sp>
    <dsp:sp modelId="{4A95EE81-3616-4A27-BD4A-7DA6A9432F7C}">
      <dsp:nvSpPr>
        <dsp:cNvPr id="0" name=""/>
        <dsp:cNvSpPr/>
      </dsp:nvSpPr>
      <dsp:spPr>
        <a:xfrm>
          <a:off x="1305391" y="2351580"/>
          <a:ext cx="904912" cy="9049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2F88D69-473D-4B49-B408-81ABF1B0912C}">
      <dsp:nvSpPr>
        <dsp:cNvPr id="0" name=""/>
        <dsp:cNvSpPr/>
      </dsp:nvSpPr>
      <dsp:spPr>
        <a:xfrm rot="10800000">
          <a:off x="1757848" y="3526615"/>
          <a:ext cx="6080760" cy="904912"/>
        </a:xfrm>
        <a:prstGeom prst="homePlate">
          <a:avLst/>
        </a:prstGeom>
        <a:solidFill>
          <a:schemeClr val="tx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041"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September 20</a:t>
          </a:r>
          <a:r>
            <a:rPr lang="en-US" sz="2300" kern="1200" baseline="30000" dirty="0">
              <a:solidFill>
                <a:schemeClr val="bg1"/>
              </a:solidFill>
              <a:latin typeface="Calibri"/>
              <a:ea typeface="+mn-ea"/>
              <a:cs typeface="+mn-cs"/>
            </a:rPr>
            <a:t>th</a:t>
          </a:r>
          <a:r>
            <a:rPr lang="en-US" sz="2300" kern="1200" dirty="0">
              <a:solidFill>
                <a:schemeClr val="bg1"/>
              </a:solidFill>
              <a:latin typeface="Calibri"/>
              <a:ea typeface="+mn-ea"/>
              <a:cs typeface="+mn-cs"/>
            </a:rPr>
            <a:t>: September 1</a:t>
          </a:r>
          <a:r>
            <a:rPr lang="en-US" sz="2300" kern="1200" baseline="30000" dirty="0">
              <a:solidFill>
                <a:schemeClr val="bg1"/>
              </a:solidFill>
              <a:latin typeface="Calibri"/>
              <a:ea typeface="+mn-ea"/>
              <a:cs typeface="+mn-cs"/>
            </a:rPr>
            <a:t>st</a:t>
          </a:r>
          <a:r>
            <a:rPr lang="en-US" sz="2300" kern="1200" dirty="0">
              <a:solidFill>
                <a:schemeClr val="bg1"/>
              </a:solidFill>
              <a:latin typeface="Calibri"/>
              <a:ea typeface="+mn-ea"/>
              <a:cs typeface="+mn-cs"/>
            </a:rPr>
            <a:t> E-bill /Monthly Payment Plan Installment due</a:t>
          </a:r>
        </a:p>
      </dsp:txBody>
      <dsp:txXfrm rot="10800000">
        <a:off x="1984076" y="3526615"/>
        <a:ext cx="5854532" cy="904912"/>
      </dsp:txXfrm>
    </dsp:sp>
    <dsp:sp modelId="{B77ADB65-E148-4A7A-995E-84B8A3515C2A}">
      <dsp:nvSpPr>
        <dsp:cNvPr id="0" name=""/>
        <dsp:cNvSpPr/>
      </dsp:nvSpPr>
      <dsp:spPr>
        <a:xfrm>
          <a:off x="1305391" y="3526615"/>
          <a:ext cx="904912" cy="9049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074C-3E82-41ED-8F41-FEB4E01C159D}">
      <dsp:nvSpPr>
        <dsp:cNvPr id="0" name=""/>
        <dsp:cNvSpPr/>
      </dsp:nvSpPr>
      <dsp:spPr>
        <a:xfrm rot="10800000">
          <a:off x="1822537" y="1267"/>
          <a:ext cx="6080759" cy="1163672"/>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147"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October 1</a:t>
          </a:r>
          <a:r>
            <a:rPr lang="en-US" sz="2300" kern="1200" baseline="30000" dirty="0">
              <a:solidFill>
                <a:schemeClr val="bg1"/>
              </a:solidFill>
              <a:latin typeface="Calibri"/>
              <a:ea typeface="+mn-ea"/>
              <a:cs typeface="+mn-cs"/>
            </a:rPr>
            <a:t>st </a:t>
          </a:r>
          <a:r>
            <a:rPr lang="en-US" sz="2300" kern="1200" dirty="0">
              <a:solidFill>
                <a:schemeClr val="bg1"/>
              </a:solidFill>
              <a:latin typeface="Calibri"/>
              <a:ea typeface="+mn-ea"/>
              <a:cs typeface="+mn-cs"/>
            </a:rPr>
            <a:t>- 2023-2024 FAFSA available at studentaid.gov/h/apply-for-aid/</a:t>
          </a:r>
          <a:r>
            <a:rPr lang="en-US" sz="2300" kern="1200" dirty="0" err="1">
              <a:solidFill>
                <a:schemeClr val="bg1"/>
              </a:solidFill>
              <a:latin typeface="Calibri"/>
              <a:ea typeface="+mn-ea"/>
              <a:cs typeface="+mn-cs"/>
            </a:rPr>
            <a:t>fafsa</a:t>
          </a:r>
          <a:r>
            <a:rPr lang="en-US" sz="2300" kern="1200" dirty="0">
              <a:solidFill>
                <a:schemeClr val="bg1"/>
              </a:solidFill>
              <a:latin typeface="Calibri"/>
              <a:ea typeface="+mn-ea"/>
              <a:cs typeface="+mn-cs"/>
            </a:rPr>
            <a:t>	</a:t>
          </a:r>
        </a:p>
      </dsp:txBody>
      <dsp:txXfrm rot="10800000">
        <a:off x="2113455" y="1267"/>
        <a:ext cx="5789841" cy="1163672"/>
      </dsp:txXfrm>
    </dsp:sp>
    <dsp:sp modelId="{9CB1B88F-ABA0-4237-A3D2-E4EED607E5A2}">
      <dsp:nvSpPr>
        <dsp:cNvPr id="0" name=""/>
        <dsp:cNvSpPr/>
      </dsp:nvSpPr>
      <dsp:spPr>
        <a:xfrm>
          <a:off x="1240701" y="1267"/>
          <a:ext cx="1163672" cy="11636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6D803EBD-77A0-4281-B574-C7976BD4B827}">
      <dsp:nvSpPr>
        <dsp:cNvPr id="0" name=""/>
        <dsp:cNvSpPr/>
      </dsp:nvSpPr>
      <dsp:spPr>
        <a:xfrm rot="10800000">
          <a:off x="1822537" y="1512303"/>
          <a:ext cx="6080759" cy="1163672"/>
        </a:xfrm>
        <a:prstGeom prst="homePlate">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147"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October 1</a:t>
          </a:r>
          <a:r>
            <a:rPr lang="en-US" sz="2300" kern="1200" baseline="30000" dirty="0">
              <a:solidFill>
                <a:schemeClr val="bg1"/>
              </a:solidFill>
              <a:latin typeface="Calibri"/>
              <a:ea typeface="+mn-ea"/>
              <a:cs typeface="+mn-cs"/>
            </a:rPr>
            <a:t>st</a:t>
          </a:r>
          <a:r>
            <a:rPr lang="en-US" sz="2300" kern="1200" dirty="0">
              <a:solidFill>
                <a:schemeClr val="bg1"/>
              </a:solidFill>
              <a:latin typeface="Calibri"/>
              <a:ea typeface="+mn-ea"/>
              <a:cs typeface="+mn-cs"/>
            </a:rPr>
            <a:t> – E-bill available </a:t>
          </a:r>
        </a:p>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(for charges posted in September)</a:t>
          </a:r>
          <a:r>
            <a:rPr lang="en-US" sz="2300" kern="1200" dirty="0">
              <a:solidFill>
                <a:srgbClr val="FFC000"/>
              </a:solidFill>
              <a:latin typeface="Calibri"/>
              <a:ea typeface="+mn-ea"/>
              <a:cs typeface="+mn-cs"/>
            </a:rPr>
            <a:t>	</a:t>
          </a:r>
        </a:p>
      </dsp:txBody>
      <dsp:txXfrm rot="10800000">
        <a:off x="2113455" y="1512303"/>
        <a:ext cx="5789841" cy="1163672"/>
      </dsp:txXfrm>
    </dsp:sp>
    <dsp:sp modelId="{EC7AA642-D6E6-422F-802B-D4E28C895D7E}">
      <dsp:nvSpPr>
        <dsp:cNvPr id="0" name=""/>
        <dsp:cNvSpPr/>
      </dsp:nvSpPr>
      <dsp:spPr>
        <a:xfrm>
          <a:off x="1240701" y="1512303"/>
          <a:ext cx="1163672" cy="11636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C8C319B1-0DF0-4B1D-B7CE-166300EC80A8}">
      <dsp:nvSpPr>
        <dsp:cNvPr id="0" name=""/>
        <dsp:cNvSpPr/>
      </dsp:nvSpPr>
      <dsp:spPr>
        <a:xfrm rot="10800000">
          <a:off x="1822537" y="3023340"/>
          <a:ext cx="6080759" cy="1163672"/>
        </a:xfrm>
        <a:prstGeom prst="homePlate">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147" tIns="87630" rIns="163576"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bg1"/>
              </a:solidFill>
              <a:latin typeface="Calibri"/>
              <a:ea typeface="+mn-ea"/>
              <a:cs typeface="+mn-cs"/>
            </a:rPr>
            <a:t>October 20</a:t>
          </a:r>
          <a:r>
            <a:rPr lang="en-US" sz="2300" kern="1200" baseline="30000" dirty="0">
              <a:solidFill>
                <a:schemeClr val="bg1"/>
              </a:solidFill>
              <a:latin typeface="Calibri"/>
              <a:ea typeface="+mn-ea"/>
              <a:cs typeface="+mn-cs"/>
            </a:rPr>
            <a:t>th</a:t>
          </a:r>
          <a:r>
            <a:rPr lang="en-US" sz="2300" kern="1200" dirty="0">
              <a:solidFill>
                <a:schemeClr val="bg1"/>
              </a:solidFill>
              <a:latin typeface="Calibri"/>
              <a:ea typeface="+mn-ea"/>
              <a:cs typeface="+mn-cs"/>
            </a:rPr>
            <a:t> – October 1</a:t>
          </a:r>
          <a:r>
            <a:rPr lang="en-US" sz="2300" kern="1200" baseline="30000" dirty="0">
              <a:solidFill>
                <a:schemeClr val="bg1"/>
              </a:solidFill>
              <a:latin typeface="Calibri"/>
              <a:ea typeface="+mn-ea"/>
              <a:cs typeface="+mn-cs"/>
            </a:rPr>
            <a:t>st</a:t>
          </a:r>
          <a:r>
            <a:rPr lang="en-US" sz="2300" kern="1200" dirty="0">
              <a:solidFill>
                <a:schemeClr val="bg1"/>
              </a:solidFill>
              <a:latin typeface="Calibri"/>
              <a:ea typeface="+mn-ea"/>
              <a:cs typeface="+mn-cs"/>
            </a:rPr>
            <a:t>  E-bill/Final MPP Installment due</a:t>
          </a:r>
        </a:p>
      </dsp:txBody>
      <dsp:txXfrm rot="10800000">
        <a:off x="2113455" y="3023340"/>
        <a:ext cx="5789841" cy="1163672"/>
      </dsp:txXfrm>
    </dsp:sp>
    <dsp:sp modelId="{68072B69-BE34-4D80-86A7-A503995C7E09}">
      <dsp:nvSpPr>
        <dsp:cNvPr id="0" name=""/>
        <dsp:cNvSpPr/>
      </dsp:nvSpPr>
      <dsp:spPr>
        <a:xfrm>
          <a:off x="1240701" y="3023340"/>
          <a:ext cx="1163672" cy="116367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BB359-EC95-442E-90EF-FA85084D7A2D}" type="datetimeFigureOut">
              <a:rPr lang="en-US" smtClean="0"/>
              <a:t>6/8/2022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E425F-DF13-4931-9B55-3E1B08FBF22A}" type="slidenum">
              <a:rPr lang="en-US" smtClean="0"/>
              <a:t>‹#›</a:t>
            </a:fld>
            <a:endParaRPr lang="en-US"/>
          </a:p>
        </p:txBody>
      </p:sp>
    </p:spTree>
    <p:extLst>
      <p:ext uri="{BB962C8B-B14F-4D97-AF65-F5344CB8AC3E}">
        <p14:creationId xmlns:p14="http://schemas.microsoft.com/office/powerpoint/2010/main" val="359577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Introductions</a:t>
            </a:r>
            <a:endParaRPr lang="en-US" dirty="0"/>
          </a:p>
        </p:txBody>
      </p:sp>
      <p:sp>
        <p:nvSpPr>
          <p:cNvPr id="4" name="Slide Number Placeholder 3"/>
          <p:cNvSpPr>
            <a:spLocks noGrp="1"/>
          </p:cNvSpPr>
          <p:nvPr>
            <p:ph type="sldNum" sz="quarter" idx="10"/>
          </p:nvPr>
        </p:nvSpPr>
        <p:spPr/>
        <p:txBody>
          <a:bodyPr/>
          <a:lstStyle/>
          <a:p>
            <a:fld id="{BFCE425F-DF13-4931-9B55-3E1B08FBF22A}" type="slidenum">
              <a:rPr lang="en-US" smtClean="0"/>
              <a:t>1</a:t>
            </a:fld>
            <a:endParaRPr lang="en-US"/>
          </a:p>
        </p:txBody>
      </p:sp>
    </p:spTree>
    <p:extLst>
      <p:ext uri="{BB962C8B-B14F-4D97-AF65-F5344CB8AC3E}">
        <p14:creationId xmlns:p14="http://schemas.microsoft.com/office/powerpoint/2010/main" val="14024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OFAS</a:t>
            </a:r>
            <a:endParaRPr lang="en-US" dirty="0"/>
          </a:p>
        </p:txBody>
      </p:sp>
      <p:sp>
        <p:nvSpPr>
          <p:cNvPr id="4" name="Slide Number Placeholder 3"/>
          <p:cNvSpPr>
            <a:spLocks noGrp="1"/>
          </p:cNvSpPr>
          <p:nvPr>
            <p:ph type="sldNum" sz="quarter" idx="10"/>
          </p:nvPr>
        </p:nvSpPr>
        <p:spPr/>
        <p:txBody>
          <a:bodyPr/>
          <a:lstStyle/>
          <a:p>
            <a:fld id="{BFCE425F-DF13-4931-9B55-3E1B08FBF22A}" type="slidenum">
              <a:rPr lang="en-US" smtClean="0"/>
              <a:t>10</a:t>
            </a:fld>
            <a:endParaRPr lang="en-US"/>
          </a:p>
        </p:txBody>
      </p:sp>
    </p:spTree>
    <p:extLst>
      <p:ext uri="{BB962C8B-B14F-4D97-AF65-F5344CB8AC3E}">
        <p14:creationId xmlns:p14="http://schemas.microsoft.com/office/powerpoint/2010/main" val="209774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a:t>
            </a:r>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11</a:t>
            </a:fld>
            <a:endParaRPr lang="en-US"/>
          </a:p>
        </p:txBody>
      </p:sp>
    </p:spTree>
    <p:extLst>
      <p:ext uri="{BB962C8B-B14F-4D97-AF65-F5344CB8AC3E}">
        <p14:creationId xmlns:p14="http://schemas.microsoft.com/office/powerpoint/2010/main" val="181111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a:t>
            </a:r>
          </a:p>
        </p:txBody>
      </p:sp>
      <p:sp>
        <p:nvSpPr>
          <p:cNvPr id="4" name="Slide Number Placeholder 3"/>
          <p:cNvSpPr>
            <a:spLocks noGrp="1"/>
          </p:cNvSpPr>
          <p:nvPr>
            <p:ph type="sldNum" sz="quarter" idx="5"/>
          </p:nvPr>
        </p:nvSpPr>
        <p:spPr/>
        <p:txBody>
          <a:bodyPr/>
          <a:lstStyle/>
          <a:p>
            <a:fld id="{BFCE425F-DF13-4931-9B55-3E1B08FBF22A}" type="slidenum">
              <a:rPr lang="en-US" smtClean="0"/>
              <a:t>12</a:t>
            </a:fld>
            <a:endParaRPr lang="en-US"/>
          </a:p>
        </p:txBody>
      </p:sp>
    </p:spTree>
    <p:extLst>
      <p:ext uri="{BB962C8B-B14F-4D97-AF65-F5344CB8AC3E}">
        <p14:creationId xmlns:p14="http://schemas.microsoft.com/office/powerpoint/2010/main" val="274500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dirty="0">
              <a:cs typeface="Calibri"/>
            </a:endParaRPr>
          </a:p>
          <a:p>
            <a:r>
              <a:rPr lang="en-US" dirty="0">
                <a:cs typeface="Calibri"/>
              </a:rPr>
              <a:t>The Cost Calculator tool enables families to estimate total costs for the year and deduct any current financial aid. The out of pocket cost calculated can be used to assess additional aid options such as loans and can also be used to determine installments for the monthly payment plan. </a:t>
            </a:r>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13</a:t>
            </a:fld>
            <a:endParaRPr lang="en-US"/>
          </a:p>
        </p:txBody>
      </p:sp>
    </p:spTree>
    <p:extLst>
      <p:ext uri="{BB962C8B-B14F-4D97-AF65-F5344CB8AC3E}">
        <p14:creationId xmlns:p14="http://schemas.microsoft.com/office/powerpoint/2010/main" val="208429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14</a:t>
            </a:fld>
            <a:endParaRPr lang="en-US"/>
          </a:p>
        </p:txBody>
      </p:sp>
    </p:spTree>
    <p:extLst>
      <p:ext uri="{BB962C8B-B14F-4D97-AF65-F5344CB8AC3E}">
        <p14:creationId xmlns:p14="http://schemas.microsoft.com/office/powerpoint/2010/main" val="302636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Financial aid for student enrolled in 12+ credits will apply to their accounts on August 22nd. Students are responsible for any portion of their bill not covered by pending financial aid. </a:t>
            </a:r>
          </a:p>
          <a:p>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15</a:t>
            </a:fld>
            <a:endParaRPr lang="en-US"/>
          </a:p>
        </p:txBody>
      </p:sp>
    </p:spTree>
    <p:extLst>
      <p:ext uri="{BB962C8B-B14F-4D97-AF65-F5344CB8AC3E}">
        <p14:creationId xmlns:p14="http://schemas.microsoft.com/office/powerpoint/2010/main" val="62626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CE425F-DF13-4931-9B55-3E1B08FBF22A}" type="slidenum">
              <a:rPr lang="en-US" smtClean="0"/>
              <a:t>16</a:t>
            </a:fld>
            <a:endParaRPr lang="en-US"/>
          </a:p>
        </p:txBody>
      </p:sp>
    </p:spTree>
    <p:extLst>
      <p:ext uri="{BB962C8B-B14F-4D97-AF65-F5344CB8AC3E}">
        <p14:creationId xmlns:p14="http://schemas.microsoft.com/office/powerpoint/2010/main" val="407325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CE425F-DF13-4931-9B55-3E1B08FBF22A}" type="slidenum">
              <a:rPr lang="en-US" smtClean="0"/>
              <a:t>17</a:t>
            </a:fld>
            <a:endParaRPr lang="en-US"/>
          </a:p>
        </p:txBody>
      </p:sp>
    </p:spTree>
    <p:extLst>
      <p:ext uri="{BB962C8B-B14F-4D97-AF65-F5344CB8AC3E}">
        <p14:creationId xmlns:p14="http://schemas.microsoft.com/office/powerpoint/2010/main" val="202161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OFAS rep: </a:t>
            </a:r>
            <a:endParaRPr lang="en-US"/>
          </a:p>
          <a:p>
            <a:endParaRPr lang="en-US" dirty="0">
              <a:ea typeface="Calibri"/>
              <a:cs typeface="Calibri"/>
            </a:endParaRPr>
          </a:p>
          <a:p>
            <a:r>
              <a:rPr lang="en-US" dirty="0" err="1">
                <a:ea typeface="Calibri"/>
                <a:cs typeface="Calibri"/>
              </a:rPr>
              <a:t>FinancialSmarts</a:t>
            </a:r>
            <a:r>
              <a:rPr lang="en-US" dirty="0">
                <a:ea typeface="Calibri"/>
                <a:cs typeface="Calibri"/>
              </a:rPr>
              <a:t> helps provide students with the tools they need to make informed financial decisions. From skills like budgeting, saving, investing, and taxes to life goals like auto loans, home ownership or retirement, </a:t>
            </a:r>
            <a:r>
              <a:rPr lang="en-US" dirty="0" err="1">
                <a:ea typeface="Calibri"/>
                <a:cs typeface="Calibri"/>
              </a:rPr>
              <a:t>FinancialSmarts</a:t>
            </a:r>
            <a:r>
              <a:rPr lang="en-US" dirty="0">
                <a:ea typeface="Calibri"/>
                <a:cs typeface="Calibri"/>
              </a:rPr>
              <a:t> can help your student with life-long financial success. </a:t>
            </a:r>
            <a:endParaRPr lang="en-US">
              <a:cs typeface="Calibri"/>
            </a:endParaRPr>
          </a:p>
          <a:p>
            <a:endParaRPr lang="en-US" dirty="0">
              <a:ea typeface="Calibri"/>
              <a:cs typeface="Calibri"/>
            </a:endParaRPr>
          </a:p>
          <a:p>
            <a:r>
              <a:rPr lang="en-US" dirty="0">
                <a:ea typeface="Calibri"/>
                <a:cs typeface="Calibri"/>
              </a:rPr>
              <a:t>You can partner with your student to help them understand and successfully navigate finances here at UMBC and beyond. </a:t>
            </a:r>
          </a:p>
        </p:txBody>
      </p:sp>
      <p:sp>
        <p:nvSpPr>
          <p:cNvPr id="4" name="Slide Number Placeholder 3"/>
          <p:cNvSpPr>
            <a:spLocks noGrp="1"/>
          </p:cNvSpPr>
          <p:nvPr>
            <p:ph type="sldNum" sz="quarter" idx="5"/>
          </p:nvPr>
        </p:nvSpPr>
        <p:spPr/>
        <p:txBody>
          <a:bodyPr/>
          <a:lstStyle/>
          <a:p>
            <a:fld id="{BFCE425F-DF13-4931-9B55-3E1B08FBF22A}" type="slidenum">
              <a:rPr lang="en-US" smtClean="0"/>
              <a:t>2</a:t>
            </a:fld>
            <a:endParaRPr lang="en-US"/>
          </a:p>
        </p:txBody>
      </p:sp>
    </p:spTree>
    <p:extLst>
      <p:ext uri="{BB962C8B-B14F-4D97-AF65-F5344CB8AC3E}">
        <p14:creationId xmlns:p14="http://schemas.microsoft.com/office/powerpoint/2010/main" val="307334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OFAS rep</a:t>
            </a:r>
          </a:p>
          <a:p>
            <a:endParaRPr lang="en-US" dirty="0">
              <a:cs typeface="Calibri"/>
            </a:endParaRPr>
          </a:p>
          <a:p>
            <a:r>
              <a:rPr lang="en-US" dirty="0"/>
              <a:t> </a:t>
            </a:r>
            <a:r>
              <a:rPr lang="en-US" dirty="0" err="1"/>
              <a:t>CashCourse</a:t>
            </a:r>
            <a:r>
              <a:rPr lang="en-US" dirty="0"/>
              <a:t> is a free self-paced program students can complete via </a:t>
            </a:r>
            <a:r>
              <a:rPr lang="en-US" dirty="0" err="1"/>
              <a:t>BlackBoard</a:t>
            </a:r>
            <a:r>
              <a:rPr lang="en-US" dirty="0"/>
              <a:t>. It includes presentations, informational guides, games, and how-</a:t>
            </a:r>
            <a:r>
              <a:rPr lang="en-US" dirty="0" err="1"/>
              <a:t>tos</a:t>
            </a:r>
            <a:r>
              <a:rPr lang="en-US" dirty="0"/>
              <a:t> on everything from bank accounts to investing. Students who complete all course modules by September 15 are entered to win a $500 scholarship! Students who complete two modules are entered to win $300, and students who complete one module are entered to win $100. All prizes are delivered to students as scholarships.</a:t>
            </a:r>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3</a:t>
            </a:fld>
            <a:endParaRPr lang="en-US"/>
          </a:p>
        </p:txBody>
      </p:sp>
    </p:spTree>
    <p:extLst>
      <p:ext uri="{BB962C8B-B14F-4D97-AF65-F5344CB8AC3E}">
        <p14:creationId xmlns:p14="http://schemas.microsoft.com/office/powerpoint/2010/main" val="395736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OFAS rep</a:t>
            </a:r>
          </a:p>
          <a:p>
            <a:endParaRPr lang="en-US" dirty="0"/>
          </a:p>
          <a:p>
            <a:r>
              <a:rPr lang="en-US" dirty="0"/>
              <a:t>Finish 15 is UMBC’s commitment to ensuring students graduate on time. Students who finish 15 credits per semester or, on average, 30 credits per year, remain on track to complete their degree within four years.</a:t>
            </a:r>
            <a:endParaRPr lang="en-US" dirty="0">
              <a:cs typeface="Calibri" panose="020F0502020204030204"/>
            </a:endParaRPr>
          </a:p>
          <a:p>
            <a:endParaRPr lang="en-US" dirty="0">
              <a:cs typeface="Calibri" panose="020F0502020204030204"/>
            </a:endParaRPr>
          </a:p>
          <a:p>
            <a:r>
              <a:rPr lang="en-US" dirty="0">
                <a:cs typeface="Calibri" panose="020F0502020204030204"/>
              </a:rPr>
              <a:t>The benefits of Finish 15: </a:t>
            </a:r>
          </a:p>
          <a:p>
            <a:r>
              <a:rPr lang="en-US" dirty="0"/>
              <a:t>•Lower your overall tuition/educational expenses.</a:t>
            </a:r>
            <a:endParaRPr lang="en-US" dirty="0">
              <a:cs typeface="Calibri"/>
            </a:endParaRPr>
          </a:p>
          <a:p>
            <a:r>
              <a:rPr lang="en-US" dirty="0"/>
              <a:t>•Lower your student loan debt.</a:t>
            </a:r>
            <a:endParaRPr lang="en-US" dirty="0">
              <a:cs typeface="Calibri"/>
            </a:endParaRPr>
          </a:p>
          <a:p>
            <a:r>
              <a:rPr lang="en-US" dirty="0"/>
              <a:t>•Maximize your financial aid by meeting state scholarship and other financial aid degree progress requirements.</a:t>
            </a:r>
            <a:endParaRPr lang="en-US" dirty="0">
              <a:cs typeface="Calibri"/>
            </a:endParaRPr>
          </a:p>
          <a:p>
            <a:r>
              <a:rPr lang="en-US" dirty="0"/>
              <a:t>•Fast-track your path to employment/graduate school.</a:t>
            </a:r>
            <a:endParaRPr lang="en-US" dirty="0">
              <a:cs typeface="Calibri"/>
            </a:endParaRPr>
          </a:p>
          <a:p>
            <a:r>
              <a:rPr lang="en-US" dirty="0"/>
              <a:t>•Establish early earnings &amp; savings as opposed to paying tuition.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4</a:t>
            </a:fld>
            <a:endParaRPr lang="en-US"/>
          </a:p>
        </p:txBody>
      </p:sp>
    </p:spTree>
    <p:extLst>
      <p:ext uri="{BB962C8B-B14F-4D97-AF65-F5344CB8AC3E}">
        <p14:creationId xmlns:p14="http://schemas.microsoft.com/office/powerpoint/2010/main" val="33762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a:t>
            </a:r>
          </a:p>
        </p:txBody>
      </p:sp>
      <p:sp>
        <p:nvSpPr>
          <p:cNvPr id="4" name="Slide Number Placeholder 3"/>
          <p:cNvSpPr>
            <a:spLocks noGrp="1"/>
          </p:cNvSpPr>
          <p:nvPr>
            <p:ph type="sldNum" sz="quarter" idx="5"/>
          </p:nvPr>
        </p:nvSpPr>
        <p:spPr/>
        <p:txBody>
          <a:bodyPr/>
          <a:lstStyle/>
          <a:p>
            <a:fld id="{BFCE425F-DF13-4931-9B55-3E1B08FBF22A}" type="slidenum">
              <a:rPr lang="en-US" smtClean="0"/>
              <a:t>5</a:t>
            </a:fld>
            <a:endParaRPr lang="en-US"/>
          </a:p>
        </p:txBody>
      </p:sp>
    </p:spTree>
    <p:extLst>
      <p:ext uri="{BB962C8B-B14F-4D97-AF65-F5344CB8AC3E}">
        <p14:creationId xmlns:p14="http://schemas.microsoft.com/office/powerpoint/2010/main" val="4016314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a:t>
            </a:r>
          </a:p>
          <a:p>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6</a:t>
            </a:fld>
            <a:endParaRPr lang="en-US"/>
          </a:p>
        </p:txBody>
      </p:sp>
    </p:spTree>
    <p:extLst>
      <p:ext uri="{BB962C8B-B14F-4D97-AF65-F5344CB8AC3E}">
        <p14:creationId xmlns:p14="http://schemas.microsoft.com/office/powerpoint/2010/main" val="225908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SBS</a:t>
            </a:r>
          </a:p>
        </p:txBody>
      </p:sp>
      <p:sp>
        <p:nvSpPr>
          <p:cNvPr id="4" name="Slide Number Placeholder 3"/>
          <p:cNvSpPr>
            <a:spLocks noGrp="1"/>
          </p:cNvSpPr>
          <p:nvPr>
            <p:ph type="sldNum" sz="quarter" idx="5"/>
          </p:nvPr>
        </p:nvSpPr>
        <p:spPr/>
        <p:txBody>
          <a:bodyPr/>
          <a:lstStyle/>
          <a:p>
            <a:fld id="{BFCE425F-DF13-4931-9B55-3E1B08FBF22A}" type="slidenum">
              <a:rPr lang="en-US" smtClean="0"/>
              <a:t>7</a:t>
            </a:fld>
            <a:endParaRPr lang="en-US"/>
          </a:p>
        </p:txBody>
      </p:sp>
    </p:spTree>
    <p:extLst>
      <p:ext uri="{BB962C8B-B14F-4D97-AF65-F5344CB8AC3E}">
        <p14:creationId xmlns:p14="http://schemas.microsoft.com/office/powerpoint/2010/main" val="418636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OFAS</a:t>
            </a:r>
          </a:p>
          <a:p>
            <a:r>
              <a:rPr lang="en-US" dirty="0">
                <a:cs typeface="Calibri"/>
              </a:rPr>
              <a:t>The office is open Monday-Friday from 8:30am-4:30pm and is comprised of three separate units: Merit Scholarships, Financial Smarts, and Financial Aid. </a:t>
            </a:r>
          </a:p>
          <a:p>
            <a:r>
              <a:rPr lang="en-US">
                <a:cs typeface="Calibri"/>
              </a:rPr>
              <a:t>Students are assigned financial aid counselors based on the first letter of their last name. Contact information for our offices and information on students counselors can be found on our contact page. </a:t>
            </a:r>
            <a:endParaRPr lang="en-US" dirty="0">
              <a:cs typeface="Calibri"/>
            </a:endParaRPr>
          </a:p>
        </p:txBody>
      </p:sp>
      <p:sp>
        <p:nvSpPr>
          <p:cNvPr id="4" name="Slide Number Placeholder 3"/>
          <p:cNvSpPr>
            <a:spLocks noGrp="1"/>
          </p:cNvSpPr>
          <p:nvPr>
            <p:ph type="sldNum" sz="quarter" idx="5"/>
          </p:nvPr>
        </p:nvSpPr>
        <p:spPr/>
        <p:txBody>
          <a:bodyPr/>
          <a:lstStyle/>
          <a:p>
            <a:fld id="{BFCE425F-DF13-4931-9B55-3E1B08FBF22A}" type="slidenum">
              <a:rPr lang="en-US" smtClean="0"/>
              <a:t>8</a:t>
            </a:fld>
            <a:endParaRPr lang="en-US"/>
          </a:p>
        </p:txBody>
      </p:sp>
    </p:spTree>
    <p:extLst>
      <p:ext uri="{BB962C8B-B14F-4D97-AF65-F5344CB8AC3E}">
        <p14:creationId xmlns:p14="http://schemas.microsoft.com/office/powerpoint/2010/main" val="196958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OFAS</a:t>
            </a:r>
          </a:p>
        </p:txBody>
      </p:sp>
      <p:sp>
        <p:nvSpPr>
          <p:cNvPr id="4" name="Slide Number Placeholder 3"/>
          <p:cNvSpPr>
            <a:spLocks noGrp="1"/>
          </p:cNvSpPr>
          <p:nvPr>
            <p:ph type="sldNum" sz="quarter" idx="5"/>
          </p:nvPr>
        </p:nvSpPr>
        <p:spPr/>
        <p:txBody>
          <a:bodyPr/>
          <a:lstStyle/>
          <a:p>
            <a:fld id="{BFCE425F-DF13-4931-9B55-3E1B08FBF22A}" type="slidenum">
              <a:rPr lang="en-US" smtClean="0"/>
              <a:t>9</a:t>
            </a:fld>
            <a:endParaRPr lang="en-US"/>
          </a:p>
        </p:txBody>
      </p:sp>
    </p:spTree>
    <p:extLst>
      <p:ext uri="{BB962C8B-B14F-4D97-AF65-F5344CB8AC3E}">
        <p14:creationId xmlns:p14="http://schemas.microsoft.com/office/powerpoint/2010/main" val="66712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9229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42422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03717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6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340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248766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76890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54854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136425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68056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B5A86D-E0F3-5A4F-A0A5-AC7497005CD2}" type="datetimeFigureOut">
              <a:rPr lang="en-US" smtClean="0"/>
              <a:t>6/8/2022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9D33F0-31FD-8749-880D-C09EB8700B56}" type="slidenum">
              <a:rPr lang="en-US" smtClean="0"/>
              <a:t>‹#›</a:t>
            </a:fld>
            <a:endParaRPr lang="en-US"/>
          </a:p>
        </p:txBody>
      </p:sp>
    </p:spTree>
    <p:extLst>
      <p:ext uri="{BB962C8B-B14F-4D97-AF65-F5344CB8AC3E}">
        <p14:creationId xmlns:p14="http://schemas.microsoft.com/office/powerpoint/2010/main" val="312344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224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423882"/>
            <a:ext cx="8229600" cy="3702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49250" y="1"/>
            <a:ext cx="8794750" cy="823913"/>
          </a:xfrm>
          <a:prstGeom prst="rect">
            <a:avLst/>
          </a:prstGeom>
          <a:gradFill flip="none" rotWithShape="1">
            <a:gsLst>
              <a:gs pos="100000">
                <a:srgbClr val="FEB710"/>
              </a:gs>
              <a:gs pos="16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UMBC-orientation-text-version.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8588" y="119064"/>
            <a:ext cx="1592262" cy="66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userDrawn="1"/>
        </p:nvSpPr>
        <p:spPr>
          <a:xfrm>
            <a:off x="0" y="6640513"/>
            <a:ext cx="9144000" cy="217487"/>
          </a:xfrm>
          <a:prstGeom prst="rect">
            <a:avLst/>
          </a:prstGeom>
          <a:gradFill flip="none" rotWithShape="1">
            <a:gsLst>
              <a:gs pos="0">
                <a:schemeClr val="tx1"/>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40546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08090"/>
            <a:ext cx="9143999" cy="1754326"/>
          </a:xfrm>
          <a:prstGeom prst="rect">
            <a:avLst/>
          </a:prstGeom>
          <a:noFill/>
        </p:spPr>
        <p:txBody>
          <a:bodyPr wrap="square" lIns="91440" tIns="45720" rIns="91440" bIns="45720" rtlCol="0" anchor="t">
            <a:spAutoFit/>
          </a:bodyPr>
          <a:lstStyle/>
          <a:p>
            <a:pPr algn="ctr"/>
            <a:r>
              <a:rPr lang="en-US" altLang="en-US" sz="5400" dirty="0">
                <a:ea typeface="ＭＳ Ｐゴシック"/>
                <a:cs typeface="+mj-cs"/>
              </a:rPr>
              <a:t>Financing Your Student’s Education</a:t>
            </a:r>
            <a:endParaRPr lang="en-US" dirty="0">
              <a:ea typeface="ＭＳ Ｐゴシック"/>
            </a:endParaRPr>
          </a:p>
        </p:txBody>
      </p:sp>
      <p:sp>
        <p:nvSpPr>
          <p:cNvPr id="6" name="TextBox 5"/>
          <p:cNvSpPr txBox="1"/>
          <p:nvPr/>
        </p:nvSpPr>
        <p:spPr>
          <a:xfrm>
            <a:off x="-1" y="3756360"/>
            <a:ext cx="9144000" cy="1766637"/>
          </a:xfrm>
          <a:prstGeom prst="rect">
            <a:avLst/>
          </a:prstGeom>
          <a:noFill/>
        </p:spPr>
        <p:txBody>
          <a:bodyPr wrap="square" lIns="91440" tIns="45720" rIns="91440" bIns="45720" rtlCol="0" anchor="t">
            <a:spAutoFit/>
          </a:bodyPr>
          <a:lstStyle/>
          <a:p>
            <a:pPr lvl="0" algn="ctr">
              <a:spcBef>
                <a:spcPct val="20000"/>
              </a:spcBef>
              <a:defRPr/>
            </a:pPr>
            <a:r>
              <a:rPr lang="en-US" sz="3200" dirty="0">
                <a:ea typeface="ＭＳ Ｐゴシック"/>
              </a:rPr>
              <a:t>Presented by:</a:t>
            </a:r>
            <a:endParaRPr lang="en-US" sz="3200" dirty="0">
              <a:ea typeface="ＭＳ Ｐゴシック"/>
              <a:cs typeface="Calibri"/>
            </a:endParaRPr>
          </a:p>
          <a:p>
            <a:pPr algn="ctr">
              <a:spcBef>
                <a:spcPct val="20000"/>
              </a:spcBef>
              <a:defRPr/>
            </a:pPr>
            <a:r>
              <a:rPr lang="en-US" sz="3200" dirty="0">
                <a:ea typeface="ＭＳ Ｐゴシック"/>
              </a:rPr>
              <a:t>Student Business Services &amp; </a:t>
            </a:r>
            <a:endParaRPr lang="en-US" sz="3200" dirty="0">
              <a:ea typeface="ＭＳ Ｐゴシック" charset="-128"/>
              <a:cs typeface="Calibri"/>
            </a:endParaRPr>
          </a:p>
          <a:p>
            <a:pPr algn="ctr">
              <a:spcBef>
                <a:spcPct val="20000"/>
              </a:spcBef>
              <a:defRPr/>
            </a:pPr>
            <a:r>
              <a:rPr lang="en-US" sz="3200" dirty="0">
                <a:ea typeface="ＭＳ Ｐゴシック"/>
              </a:rPr>
              <a:t>The Office of Financial Aid &amp; Scholarships </a:t>
            </a:r>
            <a:endParaRPr lang="en-US" sz="3200" dirty="0">
              <a:ea typeface="ＭＳ Ｐゴシック" charset="-128"/>
              <a:cs typeface="Calibri"/>
            </a:endParaRPr>
          </a:p>
        </p:txBody>
      </p:sp>
    </p:spTree>
    <p:extLst>
      <p:ext uri="{BB962C8B-B14F-4D97-AF65-F5344CB8AC3E}">
        <p14:creationId xmlns:p14="http://schemas.microsoft.com/office/powerpoint/2010/main" val="58810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9727" y="5943600"/>
            <a:ext cx="6321793" cy="400110"/>
          </a:xfrm>
          <a:prstGeom prst="rect">
            <a:avLst/>
          </a:prstGeom>
          <a:noFill/>
        </p:spPr>
        <p:txBody>
          <a:bodyPr wrap="square" rtlCol="0">
            <a:spAutoFit/>
          </a:bodyPr>
          <a:lstStyle/>
          <a:p>
            <a:pPr lvl="0" algn="ctr">
              <a:spcBef>
                <a:spcPct val="20000"/>
              </a:spcBef>
              <a:defRPr/>
            </a:pPr>
            <a:r>
              <a:rPr lang="en-US" sz="2000" dirty="0">
                <a:solidFill>
                  <a:prstClr val="black"/>
                </a:solidFill>
                <a:ea typeface="ＭＳ Ｐゴシック" charset="-128"/>
              </a:rPr>
              <a:t>financialaid.umbc.edu</a:t>
            </a:r>
          </a:p>
        </p:txBody>
      </p:sp>
      <p:pic>
        <p:nvPicPr>
          <p:cNvPr id="7" name="Picture 6" descr="Graphical user interface, website&#10;&#10;Description automatically generated">
            <a:extLst>
              <a:ext uri="{FF2B5EF4-FFF2-40B4-BE49-F238E27FC236}">
                <a16:creationId xmlns:a16="http://schemas.microsoft.com/office/drawing/2014/main" id="{61F21D33-8ECC-4CF6-821D-86416F46886A}"/>
              </a:ext>
            </a:extLst>
          </p:cNvPr>
          <p:cNvPicPr>
            <a:picLocks noChangeAspect="1"/>
          </p:cNvPicPr>
          <p:nvPr/>
        </p:nvPicPr>
        <p:blipFill>
          <a:blip r:embed="rId3"/>
          <a:stretch>
            <a:fillRect/>
          </a:stretch>
        </p:blipFill>
        <p:spPr>
          <a:xfrm>
            <a:off x="347472" y="993137"/>
            <a:ext cx="6321792" cy="5305539"/>
          </a:xfrm>
          <a:prstGeom prst="rect">
            <a:avLst/>
          </a:prstGeom>
        </p:spPr>
      </p:pic>
      <p:pic>
        <p:nvPicPr>
          <p:cNvPr id="9" name="Picture 8" descr="OFAS homepage Qr code&#10;&#10;Description automatically generated">
            <a:extLst>
              <a:ext uri="{FF2B5EF4-FFF2-40B4-BE49-F238E27FC236}">
                <a16:creationId xmlns:a16="http://schemas.microsoft.com/office/drawing/2014/main" id="{6922709F-ACD9-4F34-8BB7-FE47EC58DF19}"/>
              </a:ext>
            </a:extLst>
          </p:cNvPr>
          <p:cNvPicPr>
            <a:picLocks noChangeAspect="1"/>
          </p:cNvPicPr>
          <p:nvPr/>
        </p:nvPicPr>
        <p:blipFill>
          <a:blip r:embed="rId4"/>
          <a:stretch>
            <a:fillRect/>
          </a:stretch>
        </p:blipFill>
        <p:spPr>
          <a:xfrm>
            <a:off x="6912864" y="3620296"/>
            <a:ext cx="2096990" cy="2096990"/>
          </a:xfrm>
          <a:prstGeom prst="rect">
            <a:avLst/>
          </a:prstGeom>
        </p:spPr>
      </p:pic>
    </p:spTree>
    <p:extLst>
      <p:ext uri="{BB962C8B-B14F-4D97-AF65-F5344CB8AC3E}">
        <p14:creationId xmlns:p14="http://schemas.microsoft.com/office/powerpoint/2010/main" val="265797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479" y="1013966"/>
            <a:ext cx="7794702" cy="1015663"/>
          </a:xfrm>
          <a:prstGeom prst="rect">
            <a:avLst/>
          </a:prstGeom>
          <a:noFill/>
        </p:spPr>
        <p:txBody>
          <a:bodyPr wrap="square" lIns="91440" tIns="45720" rIns="91440" bIns="45720" rtlCol="0" anchor="t">
            <a:spAutoFit/>
          </a:bodyPr>
          <a:lstStyle/>
          <a:p>
            <a:pPr algn="ctr"/>
            <a:r>
              <a:rPr lang="en-US" sz="3200" u="sng" spc="-15" dirty="0">
                <a:effectLst>
                  <a:outerShdw blurRad="38100" dist="38100" dir="2700000" algn="tl">
                    <a:srgbClr val="000000">
                      <a:alpha val="43137"/>
                    </a:srgbClr>
                  </a:outerShdw>
                </a:effectLst>
                <a:latin typeface="+mj-lt"/>
                <a:ea typeface="ＭＳ Ｐゴシック"/>
                <a:cs typeface="Arial"/>
              </a:rPr>
              <a:t>A</a:t>
            </a:r>
            <a:r>
              <a:rPr lang="en-US" sz="3200" u="sng" spc="-25" dirty="0">
                <a:effectLst>
                  <a:outerShdw blurRad="38100" dist="38100" dir="2700000" algn="tl">
                    <a:srgbClr val="000000">
                      <a:alpha val="43137"/>
                    </a:srgbClr>
                  </a:outerShdw>
                </a:effectLst>
                <a:latin typeface="+mj-lt"/>
                <a:ea typeface="ＭＳ Ｐゴシック"/>
                <a:cs typeface="Arial"/>
              </a:rPr>
              <a:t>u</a:t>
            </a:r>
            <a:r>
              <a:rPr lang="en-US" sz="3200" u="sng" spc="-10" dirty="0">
                <a:effectLst>
                  <a:outerShdw blurRad="38100" dist="38100" dir="2700000" algn="tl">
                    <a:srgbClr val="000000">
                      <a:alpha val="43137"/>
                    </a:srgbClr>
                  </a:outerShdw>
                </a:effectLst>
                <a:latin typeface="+mj-lt"/>
                <a:ea typeface="ＭＳ Ｐゴシック"/>
                <a:cs typeface="Arial"/>
              </a:rPr>
              <a:t>t</a:t>
            </a:r>
            <a:r>
              <a:rPr lang="en-US" sz="3200" u="sng" spc="-25" dirty="0">
                <a:effectLst>
                  <a:outerShdw blurRad="38100" dist="38100" dir="2700000" algn="tl">
                    <a:srgbClr val="000000">
                      <a:alpha val="43137"/>
                    </a:srgbClr>
                  </a:outerShdw>
                </a:effectLst>
                <a:latin typeface="+mj-lt"/>
                <a:ea typeface="ＭＳ Ｐゴシック"/>
                <a:cs typeface="Arial"/>
              </a:rPr>
              <a:t>h</a:t>
            </a:r>
            <a:r>
              <a:rPr lang="en-US" sz="3200" u="sng" dirty="0">
                <a:effectLst>
                  <a:outerShdw blurRad="38100" dist="38100" dir="2700000" algn="tl">
                    <a:srgbClr val="000000">
                      <a:alpha val="43137"/>
                    </a:srgbClr>
                  </a:outerShdw>
                </a:effectLst>
                <a:latin typeface="+mj-lt"/>
                <a:ea typeface="ＭＳ Ｐゴシック"/>
                <a:cs typeface="Arial"/>
              </a:rPr>
              <a:t>ori</a:t>
            </a:r>
            <a:r>
              <a:rPr lang="en-US" sz="3200" u="sng" spc="5" dirty="0">
                <a:effectLst>
                  <a:outerShdw blurRad="38100" dist="38100" dir="2700000" algn="tl">
                    <a:srgbClr val="000000">
                      <a:alpha val="43137"/>
                    </a:srgbClr>
                  </a:outerShdw>
                </a:effectLst>
                <a:latin typeface="+mj-lt"/>
                <a:ea typeface="ＭＳ Ｐゴシック"/>
                <a:cs typeface="Arial"/>
              </a:rPr>
              <a:t>z</a:t>
            </a:r>
            <a:r>
              <a:rPr lang="en-US" sz="3200" u="sng" spc="-10" dirty="0">
                <a:effectLst>
                  <a:outerShdw blurRad="38100" dist="38100" dir="2700000" algn="tl">
                    <a:srgbClr val="000000">
                      <a:alpha val="43137"/>
                    </a:srgbClr>
                  </a:outerShdw>
                </a:effectLst>
                <a:latin typeface="+mj-lt"/>
                <a:ea typeface="ＭＳ Ｐゴシック"/>
                <a:cs typeface="Arial"/>
              </a:rPr>
              <a:t>ing</a:t>
            </a:r>
            <a:r>
              <a:rPr lang="en-US" sz="3200" u="sng" spc="-20" dirty="0">
                <a:effectLst>
                  <a:outerShdw blurRad="38100" dist="38100" dir="2700000" algn="tl">
                    <a:srgbClr val="000000">
                      <a:alpha val="43137"/>
                    </a:srgbClr>
                  </a:outerShdw>
                </a:effectLst>
                <a:latin typeface="+mj-lt"/>
                <a:ea typeface="ＭＳ Ｐゴシック"/>
                <a:cs typeface="Arial"/>
              </a:rPr>
              <a:t> </a:t>
            </a:r>
            <a:r>
              <a:rPr lang="en-US" sz="3200" u="sng" spc="-15" dirty="0">
                <a:effectLst>
                  <a:outerShdw blurRad="38100" dist="38100" dir="2700000" algn="tl">
                    <a:srgbClr val="000000">
                      <a:alpha val="43137"/>
                    </a:srgbClr>
                  </a:outerShdw>
                </a:effectLst>
                <a:latin typeface="+mj-lt"/>
                <a:ea typeface="ＭＳ Ｐゴシック"/>
                <a:cs typeface="Arial"/>
              </a:rPr>
              <a:t>A</a:t>
            </a:r>
            <a:r>
              <a:rPr lang="en-US" sz="3200" u="sng" spc="-25" dirty="0">
                <a:effectLst>
                  <a:outerShdw blurRad="38100" dist="38100" dir="2700000" algn="tl">
                    <a:srgbClr val="000000">
                      <a:alpha val="43137"/>
                    </a:srgbClr>
                  </a:outerShdw>
                </a:effectLst>
                <a:latin typeface="+mj-lt"/>
                <a:ea typeface="ＭＳ Ｐゴシック"/>
                <a:cs typeface="Arial"/>
              </a:rPr>
              <a:t>d</a:t>
            </a:r>
            <a:r>
              <a:rPr lang="en-US" sz="3200" u="sng" spc="-10" dirty="0">
                <a:effectLst>
                  <a:outerShdw blurRad="38100" dist="38100" dir="2700000" algn="tl">
                    <a:srgbClr val="000000">
                      <a:alpha val="43137"/>
                    </a:srgbClr>
                  </a:outerShdw>
                </a:effectLst>
                <a:latin typeface="+mj-lt"/>
                <a:ea typeface="ＭＳ Ｐゴシック"/>
                <a:cs typeface="Arial"/>
              </a:rPr>
              <a:t>di</a:t>
            </a:r>
            <a:r>
              <a:rPr lang="en-US" sz="3200" u="sng" spc="-20" dirty="0">
                <a:effectLst>
                  <a:outerShdw blurRad="38100" dist="38100" dir="2700000" algn="tl">
                    <a:srgbClr val="000000">
                      <a:alpha val="43137"/>
                    </a:srgbClr>
                  </a:outerShdw>
                </a:effectLst>
                <a:latin typeface="+mj-lt"/>
                <a:ea typeface="ＭＳ Ｐゴシック"/>
                <a:cs typeface="Arial"/>
              </a:rPr>
              <a:t>t</a:t>
            </a:r>
            <a:r>
              <a:rPr lang="en-US" sz="3200" u="sng" spc="-10" dirty="0">
                <a:effectLst>
                  <a:outerShdw blurRad="38100" dist="38100" dir="2700000" algn="tl">
                    <a:srgbClr val="000000">
                      <a:alpha val="43137"/>
                    </a:srgbClr>
                  </a:outerShdw>
                </a:effectLst>
                <a:latin typeface="+mj-lt"/>
                <a:ea typeface="ＭＳ Ｐゴシック"/>
                <a:cs typeface="Arial"/>
              </a:rPr>
              <a:t>ional</a:t>
            </a:r>
            <a:r>
              <a:rPr lang="en-US" sz="3200" u="sng" spc="5" dirty="0">
                <a:effectLst>
                  <a:outerShdw blurRad="38100" dist="38100" dir="2700000" algn="tl">
                    <a:srgbClr val="000000">
                      <a:alpha val="43137"/>
                    </a:srgbClr>
                  </a:outerShdw>
                </a:effectLst>
                <a:latin typeface="+mj-lt"/>
                <a:ea typeface="ＭＳ Ｐゴシック"/>
                <a:cs typeface="Arial"/>
              </a:rPr>
              <a:t> </a:t>
            </a:r>
            <a:r>
              <a:rPr lang="en-US" sz="3200" u="sng" spc="-20" dirty="0">
                <a:effectLst>
                  <a:outerShdw blurRad="38100" dist="38100" dir="2700000" algn="tl">
                    <a:srgbClr val="000000">
                      <a:alpha val="43137"/>
                    </a:srgbClr>
                  </a:outerShdw>
                </a:effectLst>
                <a:latin typeface="+mj-lt"/>
                <a:ea typeface="ＭＳ Ｐゴシック"/>
                <a:cs typeface="Arial"/>
              </a:rPr>
              <a:t>U</a:t>
            </a:r>
            <a:r>
              <a:rPr lang="en-US" sz="3200" u="sng" spc="-5" dirty="0">
                <a:effectLst>
                  <a:outerShdw blurRad="38100" dist="38100" dir="2700000" algn="tl">
                    <a:srgbClr val="000000">
                      <a:alpha val="43137"/>
                    </a:srgbClr>
                  </a:outerShdw>
                </a:effectLst>
                <a:latin typeface="+mj-lt"/>
                <a:ea typeface="ＭＳ Ｐゴシック"/>
                <a:cs typeface="Arial"/>
              </a:rPr>
              <a:t>s</a:t>
            </a:r>
            <a:r>
              <a:rPr lang="en-US" sz="3200" u="sng" dirty="0">
                <a:effectLst>
                  <a:outerShdw blurRad="38100" dist="38100" dir="2700000" algn="tl">
                    <a:srgbClr val="000000">
                      <a:alpha val="43137"/>
                    </a:srgbClr>
                  </a:outerShdw>
                </a:effectLst>
                <a:latin typeface="+mj-lt"/>
                <a:ea typeface="ＭＳ Ｐゴシック"/>
                <a:cs typeface="Arial"/>
              </a:rPr>
              <a:t>e</a:t>
            </a:r>
            <a:r>
              <a:rPr lang="en-US" sz="3200" u="sng" spc="-25" dirty="0">
                <a:effectLst>
                  <a:outerShdw blurRad="38100" dist="38100" dir="2700000" algn="tl">
                    <a:srgbClr val="000000">
                      <a:alpha val="43137"/>
                    </a:srgbClr>
                  </a:outerShdw>
                </a:effectLst>
                <a:latin typeface="+mj-lt"/>
                <a:ea typeface="ＭＳ Ｐゴシック"/>
                <a:cs typeface="Arial"/>
              </a:rPr>
              <a:t>r</a:t>
            </a:r>
            <a:r>
              <a:rPr lang="en-US" sz="3200" u="sng" spc="-10" dirty="0">
                <a:effectLst>
                  <a:outerShdw blurRad="38100" dist="38100" dir="2700000" algn="tl">
                    <a:srgbClr val="000000">
                      <a:alpha val="43137"/>
                    </a:srgbClr>
                  </a:outerShdw>
                </a:effectLst>
                <a:latin typeface="+mj-lt"/>
                <a:ea typeface="ＭＳ Ｐゴシック"/>
                <a:cs typeface="Arial"/>
              </a:rPr>
              <a:t>s</a:t>
            </a:r>
            <a:r>
              <a:rPr lang="en-US" sz="3200" u="sng" spc="-15" dirty="0">
                <a:effectLst>
                  <a:outerShdw blurRad="38100" dist="38100" dir="2700000" algn="tl">
                    <a:srgbClr val="000000">
                      <a:alpha val="43137"/>
                    </a:srgbClr>
                  </a:outerShdw>
                </a:effectLst>
                <a:latin typeface="+mj-lt"/>
                <a:ea typeface="ＭＳ Ｐゴシック"/>
                <a:cs typeface="Arial"/>
              </a:rPr>
              <a:t> </a:t>
            </a:r>
            <a:br>
              <a:rPr lang="en-US" sz="2800" spc="-15" dirty="0">
                <a:latin typeface="+mj-lt"/>
                <a:ea typeface="ＭＳ Ｐゴシック" charset="-128"/>
                <a:cs typeface="Calibri"/>
              </a:rPr>
            </a:br>
            <a:r>
              <a:rPr lang="en-US" sz="2800" spc="-10" dirty="0">
                <a:latin typeface="+mj-lt"/>
                <a:ea typeface="ＭＳ Ｐゴシック"/>
                <a:cs typeface="Calibri"/>
              </a:rPr>
              <a:t>(</a:t>
            </a:r>
            <a:r>
              <a:rPr lang="en-US" sz="2800" spc="-75" dirty="0">
                <a:latin typeface="+mj-lt"/>
                <a:ea typeface="ＭＳ Ｐゴシック"/>
                <a:cs typeface="Calibri"/>
              </a:rPr>
              <a:t>P</a:t>
            </a:r>
            <a:r>
              <a:rPr lang="en-US" sz="2800" dirty="0">
                <a:latin typeface="+mj-lt"/>
                <a:ea typeface="ＭＳ Ｐゴシック"/>
                <a:cs typeface="Calibri"/>
              </a:rPr>
              <a:t>a</a:t>
            </a:r>
            <a:r>
              <a:rPr lang="en-US" sz="2800" spc="-25" dirty="0">
                <a:latin typeface="+mj-lt"/>
                <a:ea typeface="ＭＳ Ｐゴシック"/>
                <a:cs typeface="Calibri"/>
              </a:rPr>
              <a:t>r</a:t>
            </a:r>
            <a:r>
              <a:rPr lang="en-US" sz="2800" dirty="0">
                <a:latin typeface="+mj-lt"/>
                <a:ea typeface="ＭＳ Ｐゴシック"/>
                <a:cs typeface="Calibri"/>
              </a:rPr>
              <a:t>e</a:t>
            </a:r>
            <a:r>
              <a:rPr lang="en-US" sz="2800" spc="-25" dirty="0">
                <a:latin typeface="+mj-lt"/>
                <a:ea typeface="ＭＳ Ｐゴシック"/>
                <a:cs typeface="Calibri"/>
              </a:rPr>
              <a:t>n</a:t>
            </a:r>
            <a:r>
              <a:rPr lang="en-US" sz="2800" spc="-10" dirty="0">
                <a:latin typeface="+mj-lt"/>
                <a:ea typeface="ＭＳ Ｐゴシック"/>
                <a:cs typeface="Calibri"/>
              </a:rPr>
              <a:t>ts</a:t>
            </a:r>
            <a:r>
              <a:rPr lang="en-US" sz="2800" spc="-15" dirty="0">
                <a:latin typeface="+mj-lt"/>
                <a:ea typeface="ＭＳ Ｐゴシック"/>
                <a:cs typeface="Calibri"/>
              </a:rPr>
              <a:t>/</a:t>
            </a:r>
            <a:r>
              <a:rPr lang="en-US" sz="2800" spc="-20" dirty="0">
                <a:latin typeface="+mj-lt"/>
                <a:ea typeface="ＭＳ Ｐゴシック"/>
                <a:cs typeface="Calibri"/>
              </a:rPr>
              <a:t>Ot</a:t>
            </a:r>
            <a:r>
              <a:rPr lang="en-US" sz="2800" dirty="0">
                <a:latin typeface="+mj-lt"/>
                <a:ea typeface="ＭＳ Ｐゴシック"/>
                <a:cs typeface="Calibri"/>
              </a:rPr>
              <a:t>he</a:t>
            </a:r>
            <a:r>
              <a:rPr lang="en-US" sz="2800" spc="-30" dirty="0">
                <a:latin typeface="+mj-lt"/>
                <a:ea typeface="ＭＳ Ｐゴシック"/>
                <a:cs typeface="Calibri"/>
              </a:rPr>
              <a:t>r</a:t>
            </a:r>
            <a:r>
              <a:rPr lang="en-US" sz="2800" spc="-10" dirty="0">
                <a:latin typeface="+mj-lt"/>
                <a:ea typeface="ＭＳ Ｐゴシック"/>
                <a:cs typeface="Calibri"/>
              </a:rPr>
              <a:t>s)</a:t>
            </a:r>
            <a:endParaRPr lang="en-US" sz="2000" dirty="0">
              <a:latin typeface="+mj-lt"/>
              <a:ea typeface="ＭＳ Ｐゴシック"/>
              <a:cs typeface="Calibri"/>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013966"/>
            <a:ext cx="1995843" cy="145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0361" y="2000948"/>
            <a:ext cx="9043639" cy="3767698"/>
          </a:xfrm>
          <a:prstGeom prst="rect">
            <a:avLst/>
          </a:prstGeom>
          <a:noFill/>
        </p:spPr>
        <p:txBody>
          <a:bodyPr wrap="square" lIns="91440" tIns="45720" rIns="91440" bIns="45720" rtlCol="0" anchor="t">
            <a:spAutoFit/>
          </a:bodyPr>
          <a:lstStyle/>
          <a:p>
            <a:pPr marL="12700" lvl="0" fontAlgn="base">
              <a:spcBef>
                <a:spcPct val="0"/>
              </a:spcBef>
              <a:spcAft>
                <a:spcPct val="0"/>
              </a:spcAft>
              <a:tabLst>
                <a:tab pos="354965" algn="l"/>
              </a:tabLst>
              <a:defRPr/>
            </a:pPr>
            <a:r>
              <a:rPr lang="en-US" sz="2400" b="1" dirty="0">
                <a:solidFill>
                  <a:prstClr val="black"/>
                </a:solidFill>
                <a:latin typeface="Arial" charset="0"/>
                <a:ea typeface="ＭＳ Ｐゴシック" charset="-128"/>
                <a:cs typeface="Calibri"/>
              </a:rPr>
              <a:t>Profile Sharing</a:t>
            </a:r>
            <a:endParaRPr lang="en-US" sz="2400" dirty="0">
              <a:solidFill>
                <a:prstClr val="black"/>
              </a:solidFill>
              <a:ea typeface="ＭＳ Ｐゴシック" charset="-128"/>
              <a:cs typeface="Calibri"/>
            </a:endParaRPr>
          </a:p>
          <a:p>
            <a:pPr marL="755015" marR="90805" lvl="1" indent="-285750" fontAlgn="base">
              <a:lnSpc>
                <a:spcPts val="1510"/>
              </a:lnSpc>
              <a:spcBef>
                <a:spcPts val="385"/>
              </a:spcBef>
              <a:spcAft>
                <a:spcPct val="0"/>
              </a:spcAft>
              <a:buFont typeface="Arial" panose="020B0604020202020204" pitchFamily="34" charset="0"/>
              <a:buChar char="•"/>
              <a:tabLst>
                <a:tab pos="756285" algn="l"/>
              </a:tabLst>
              <a:defRPr/>
            </a:pPr>
            <a:r>
              <a:rPr lang="en-US" sz="2000" spc="15" dirty="0">
                <a:solidFill>
                  <a:prstClr val="black"/>
                </a:solidFill>
                <a:ea typeface="ＭＳ Ｐゴシック" charset="-128"/>
                <a:cs typeface="Calibri"/>
              </a:rPr>
              <a:t> </a:t>
            </a:r>
            <a:r>
              <a:rPr lang="en-US" sz="2000" spc="-10" dirty="0">
                <a:solidFill>
                  <a:prstClr val="black"/>
                </a:solidFill>
                <a:ea typeface="ＭＳ Ｐゴシック" charset="-128"/>
                <a:cs typeface="Calibri"/>
              </a:rPr>
              <a:t>Sharing financial information via </a:t>
            </a:r>
            <a:r>
              <a:rPr lang="en-US" sz="2000" i="1" dirty="0" err="1">
                <a:latin typeface="Bell MT" panose="02020503060305020303" pitchFamily="18" charset="0"/>
                <a:ea typeface="ＭＳ Ｐゴシック" charset="-128"/>
                <a:cs typeface="Calibri"/>
              </a:rPr>
              <a:t>my</a:t>
            </a:r>
            <a:r>
              <a:rPr lang="en-US" sz="2000" dirty="0" err="1">
                <a:latin typeface="Arial" charset="0"/>
                <a:ea typeface="ＭＳ Ｐゴシック" charset="-128"/>
                <a:cs typeface="Calibri"/>
              </a:rPr>
              <a:t>UMBC</a:t>
            </a:r>
            <a:endParaRPr lang="en-US" sz="2000" spc="-10" dirty="0">
              <a:ea typeface="ＭＳ Ｐゴシック" charset="-128"/>
              <a:cs typeface="Calibri"/>
            </a:endParaRPr>
          </a:p>
          <a:p>
            <a:pPr marL="1212215" marR="90805" lvl="2" indent="-285750" fontAlgn="base">
              <a:spcBef>
                <a:spcPts val="385"/>
              </a:spcBef>
              <a:spcAft>
                <a:spcPct val="0"/>
              </a:spcAft>
              <a:buFont typeface="Arial" panose="020B0604020202020204" pitchFamily="34" charset="0"/>
              <a:buChar char="•"/>
              <a:tabLst>
                <a:tab pos="756285" algn="l"/>
              </a:tabLst>
              <a:defRPr/>
            </a:pPr>
            <a:r>
              <a:rPr lang="en-US" sz="2000" dirty="0">
                <a:solidFill>
                  <a:prstClr val="black"/>
                </a:solidFill>
                <a:ea typeface="ＭＳ Ｐゴシック" charset="-128"/>
                <a:cs typeface="Calibri"/>
              </a:rPr>
              <a:t>Online – students authorize access to view billing and financial aid details</a:t>
            </a:r>
          </a:p>
          <a:p>
            <a:pPr marL="1212215" marR="90805" lvl="2" indent="-285750" fontAlgn="base">
              <a:spcBef>
                <a:spcPts val="385"/>
              </a:spcBef>
              <a:spcAft>
                <a:spcPct val="0"/>
              </a:spcAft>
              <a:buFont typeface="Arial" panose="020B0604020202020204" pitchFamily="34" charset="0"/>
              <a:buChar char="•"/>
              <a:tabLst>
                <a:tab pos="756285" algn="l"/>
              </a:tabLst>
              <a:defRPr/>
            </a:pPr>
            <a:r>
              <a:rPr lang="en-US" sz="2000" dirty="0">
                <a:solidFill>
                  <a:prstClr val="black"/>
                </a:solidFill>
                <a:ea typeface="ＭＳ Ｐゴシック" charset="-128"/>
                <a:cs typeface="Calibri"/>
              </a:rPr>
              <a:t>Offline – students authorize access to receive information in-person, by telephone and email</a:t>
            </a:r>
          </a:p>
          <a:p>
            <a:pPr marL="926465" marR="90805" lvl="2" fontAlgn="base">
              <a:spcBef>
                <a:spcPts val="385"/>
              </a:spcBef>
              <a:spcAft>
                <a:spcPct val="0"/>
              </a:spcAft>
              <a:tabLst>
                <a:tab pos="756285" algn="l"/>
              </a:tabLst>
              <a:defRPr/>
            </a:pPr>
            <a:endParaRPr lang="en-US" sz="2000" dirty="0">
              <a:solidFill>
                <a:prstClr val="black"/>
              </a:solidFill>
              <a:ea typeface="ＭＳ Ｐゴシック" charset="-128"/>
              <a:cs typeface="Calibri"/>
            </a:endParaRPr>
          </a:p>
          <a:p>
            <a:pPr marL="12700" lvl="0" fontAlgn="base">
              <a:spcBef>
                <a:spcPct val="0"/>
              </a:spcBef>
              <a:spcAft>
                <a:spcPct val="0"/>
              </a:spcAft>
              <a:tabLst>
                <a:tab pos="354965" algn="l"/>
              </a:tabLst>
              <a:defRPr/>
            </a:pPr>
            <a:r>
              <a:rPr lang="en-US" sz="2400" b="1" spc="-45" dirty="0">
                <a:solidFill>
                  <a:prstClr val="black"/>
                </a:solidFill>
                <a:latin typeface="Arial" panose="020B0604020202020204" pitchFamily="34" charset="0"/>
                <a:ea typeface="ＭＳ Ｐゴシック" charset="-128"/>
                <a:cs typeface="Arial" panose="020B0604020202020204" pitchFamily="34" charset="0"/>
              </a:rPr>
              <a:t>P</a:t>
            </a:r>
            <a:r>
              <a:rPr lang="en-US" sz="2400" b="1" dirty="0">
                <a:solidFill>
                  <a:prstClr val="black"/>
                </a:solidFill>
                <a:latin typeface="Arial" panose="020B0604020202020204" pitchFamily="34" charset="0"/>
                <a:ea typeface="ＭＳ Ｐゴシック" charset="-128"/>
                <a:cs typeface="Arial" panose="020B0604020202020204" pitchFamily="34" charset="0"/>
              </a:rPr>
              <a:t>a</a:t>
            </a:r>
            <a:r>
              <a:rPr lang="en-US" sz="2400" b="1" spc="-30" dirty="0">
                <a:solidFill>
                  <a:prstClr val="black"/>
                </a:solidFill>
                <a:latin typeface="Arial" panose="020B0604020202020204" pitchFamily="34" charset="0"/>
                <a:ea typeface="ＭＳ Ｐゴシック" charset="-128"/>
                <a:cs typeface="Arial" panose="020B0604020202020204" pitchFamily="34" charset="0"/>
              </a:rPr>
              <a:t>r</a:t>
            </a:r>
            <a:r>
              <a:rPr lang="en-US" sz="2400" b="1" dirty="0">
                <a:solidFill>
                  <a:prstClr val="black"/>
                </a:solidFill>
                <a:latin typeface="Arial" panose="020B0604020202020204" pitchFamily="34" charset="0"/>
                <a:ea typeface="ＭＳ Ｐゴシック" charset="-128"/>
                <a:cs typeface="Arial" panose="020B0604020202020204" pitchFamily="34" charset="0"/>
              </a:rPr>
              <a:t>e</a:t>
            </a:r>
            <a:r>
              <a:rPr lang="en-US" sz="2400" b="1" spc="-20" dirty="0">
                <a:solidFill>
                  <a:prstClr val="black"/>
                </a:solidFill>
                <a:latin typeface="Arial" panose="020B0604020202020204" pitchFamily="34" charset="0"/>
                <a:ea typeface="ＭＳ Ｐゴシック" charset="-128"/>
                <a:cs typeface="Arial" panose="020B0604020202020204" pitchFamily="34" charset="0"/>
              </a:rPr>
              <a:t>n</a:t>
            </a:r>
            <a:r>
              <a:rPr lang="en-US" sz="2400" b="1" spc="-10" dirty="0">
                <a:solidFill>
                  <a:prstClr val="black"/>
                </a:solidFill>
                <a:latin typeface="Arial" panose="020B0604020202020204" pitchFamily="34" charset="0"/>
                <a:ea typeface="ＭＳ Ｐゴシック" charset="-128"/>
                <a:cs typeface="Arial" panose="020B0604020202020204" pitchFamily="34" charset="0"/>
              </a:rPr>
              <a:t>t</a:t>
            </a:r>
            <a:r>
              <a:rPr lang="en-US" sz="2400" b="1" spc="-15" dirty="0">
                <a:solidFill>
                  <a:prstClr val="black"/>
                </a:solidFill>
                <a:latin typeface="Arial" panose="020B0604020202020204" pitchFamily="34" charset="0"/>
                <a:ea typeface="ＭＳ Ｐゴシック" charset="-128"/>
                <a:cs typeface="Arial" panose="020B0604020202020204" pitchFamily="34" charset="0"/>
              </a:rPr>
              <a:t> </a:t>
            </a:r>
            <a:r>
              <a:rPr lang="en-US" sz="2400" b="1" spc="-10" dirty="0">
                <a:solidFill>
                  <a:prstClr val="black"/>
                </a:solidFill>
                <a:latin typeface="Arial" panose="020B0604020202020204" pitchFamily="34" charset="0"/>
                <a:ea typeface="ＭＳ Ｐゴシック" charset="-128"/>
                <a:cs typeface="Arial" panose="020B0604020202020204" pitchFamily="34" charset="0"/>
              </a:rPr>
              <a:t>PIN</a:t>
            </a:r>
            <a:endParaRPr lang="en-US" sz="2400" dirty="0">
              <a:solidFill>
                <a:prstClr val="black"/>
              </a:solidFill>
              <a:latin typeface="Arial" panose="020B0604020202020204" pitchFamily="34" charset="0"/>
              <a:ea typeface="ＭＳ Ｐゴシック" charset="-128"/>
              <a:cs typeface="Arial" panose="020B0604020202020204" pitchFamily="34" charset="0"/>
            </a:endParaRPr>
          </a:p>
          <a:p>
            <a:pPr lvl="0" fontAlgn="base">
              <a:lnSpc>
                <a:spcPts val="550"/>
              </a:lnSpc>
              <a:spcBef>
                <a:spcPts val="16"/>
              </a:spcBef>
              <a:spcAft>
                <a:spcPct val="0"/>
              </a:spcAft>
              <a:buFont typeface="Arial"/>
              <a:buChar char="•"/>
              <a:defRPr/>
            </a:pPr>
            <a:endParaRPr lang="en-US" sz="1600" dirty="0">
              <a:solidFill>
                <a:prstClr val="black"/>
              </a:solidFill>
              <a:latin typeface="Arial" charset="0"/>
              <a:ea typeface="ＭＳ Ｐゴシック" charset="-128"/>
            </a:endParaRPr>
          </a:p>
          <a:p>
            <a:pPr marL="755015" lvl="1" indent="-285750" fontAlgn="base">
              <a:spcBef>
                <a:spcPct val="0"/>
              </a:spcBef>
              <a:spcAft>
                <a:spcPct val="0"/>
              </a:spcAft>
              <a:buFont typeface="Arial" panose="020B0604020202020204" pitchFamily="34" charset="0"/>
              <a:buChar char="•"/>
              <a:tabLst>
                <a:tab pos="756285" algn="l"/>
              </a:tabLst>
              <a:defRPr/>
            </a:pPr>
            <a:r>
              <a:rPr lang="en-US" sz="2000" dirty="0">
                <a:solidFill>
                  <a:prstClr val="black"/>
                </a:solidFill>
                <a:ea typeface="ＭＳ Ｐゴシック" charset="-128"/>
                <a:cs typeface="Calibri"/>
              </a:rPr>
              <a:t>Students authorize</a:t>
            </a:r>
            <a:r>
              <a:rPr lang="en-US" sz="2000" spc="-10" dirty="0">
                <a:solidFill>
                  <a:prstClr val="black"/>
                </a:solidFill>
                <a:ea typeface="ＭＳ Ｐゴシック" charset="-128"/>
                <a:cs typeface="Calibri"/>
              </a:rPr>
              <a:t> </a:t>
            </a:r>
            <a:r>
              <a:rPr lang="en-US" sz="2000" dirty="0">
                <a:solidFill>
                  <a:prstClr val="black"/>
                </a:solidFill>
                <a:ea typeface="ＭＳ Ｐゴシック" charset="-128"/>
                <a:cs typeface="Calibri"/>
              </a:rPr>
              <a:t>a</a:t>
            </a:r>
            <a:r>
              <a:rPr lang="en-US" sz="2000" spc="-10" dirty="0">
                <a:solidFill>
                  <a:prstClr val="black"/>
                </a:solidFill>
                <a:ea typeface="ＭＳ Ｐゴシック" charset="-128"/>
                <a:cs typeface="Calibri"/>
              </a:rPr>
              <a:t>cc</a:t>
            </a:r>
            <a:r>
              <a:rPr lang="en-US" sz="2000" dirty="0">
                <a:solidFill>
                  <a:prstClr val="black"/>
                </a:solidFill>
                <a:ea typeface="ＭＳ Ｐゴシック" charset="-128"/>
                <a:cs typeface="Calibri"/>
              </a:rPr>
              <a:t>ess via </a:t>
            </a:r>
            <a:r>
              <a:rPr lang="en-US" sz="2000" i="1" dirty="0" err="1">
                <a:latin typeface="Bell MT" panose="02020503060305020303" pitchFamily="18" charset="0"/>
                <a:ea typeface="ＭＳ Ｐゴシック" charset="-128"/>
                <a:cs typeface="Calibri"/>
              </a:rPr>
              <a:t>my</a:t>
            </a:r>
            <a:r>
              <a:rPr lang="en-US" sz="2000" dirty="0" err="1">
                <a:ea typeface="ＭＳ Ｐゴシック" charset="-128"/>
                <a:cs typeface="Calibri"/>
              </a:rPr>
              <a:t>UMBC</a:t>
            </a:r>
            <a:r>
              <a:rPr lang="en-US" sz="2000" dirty="0">
                <a:solidFill>
                  <a:prstClr val="black"/>
                </a:solidFill>
                <a:ea typeface="ＭＳ Ｐゴシック" charset="-128"/>
                <a:cs typeface="Calibri"/>
              </a:rPr>
              <a:t> to: </a:t>
            </a:r>
          </a:p>
          <a:p>
            <a:pPr marL="1212215" lvl="2" indent="-285750" fontAlgn="base">
              <a:spcBef>
                <a:spcPct val="0"/>
              </a:spcBef>
              <a:spcAft>
                <a:spcPct val="0"/>
              </a:spcAft>
              <a:buFont typeface="Arial" panose="020B0604020202020204" pitchFamily="34" charset="0"/>
              <a:buChar char="•"/>
              <a:tabLst>
                <a:tab pos="756285" algn="l"/>
              </a:tabLst>
              <a:defRPr/>
            </a:pPr>
            <a:r>
              <a:rPr lang="en-US" sz="2000" dirty="0">
                <a:solidFill>
                  <a:prstClr val="black"/>
                </a:solidFill>
                <a:ea typeface="ＭＳ Ｐゴシック" charset="-128"/>
                <a:cs typeface="Calibri"/>
              </a:rPr>
              <a:t>View e-bills</a:t>
            </a:r>
          </a:p>
          <a:p>
            <a:pPr marL="1212215" lvl="2" indent="-285750" fontAlgn="base">
              <a:spcBef>
                <a:spcPct val="0"/>
              </a:spcBef>
              <a:spcAft>
                <a:spcPct val="0"/>
              </a:spcAft>
              <a:buFont typeface="Arial" panose="020B0604020202020204" pitchFamily="34" charset="0"/>
              <a:buChar char="•"/>
              <a:tabLst>
                <a:tab pos="756285" algn="l"/>
              </a:tabLst>
              <a:defRPr/>
            </a:pPr>
            <a:r>
              <a:rPr lang="en-US" sz="2000" dirty="0">
                <a:solidFill>
                  <a:prstClr val="black"/>
                </a:solidFill>
                <a:ea typeface="ＭＳ Ｐゴシック" charset="-128"/>
                <a:cs typeface="Calibri"/>
              </a:rPr>
              <a:t>Sign up for Monthly Payment Plan</a:t>
            </a:r>
          </a:p>
          <a:p>
            <a:pPr marL="1212215" lvl="2" indent="-285750" fontAlgn="base">
              <a:spcBef>
                <a:spcPct val="0"/>
              </a:spcBef>
              <a:spcAft>
                <a:spcPct val="0"/>
              </a:spcAft>
              <a:buFont typeface="Arial" panose="020B0604020202020204" pitchFamily="34" charset="0"/>
              <a:buChar char="•"/>
              <a:tabLst>
                <a:tab pos="756285" algn="l"/>
              </a:tabLst>
              <a:defRPr/>
            </a:pPr>
            <a:r>
              <a:rPr lang="en-US" sz="2000" dirty="0">
                <a:solidFill>
                  <a:prstClr val="black"/>
                </a:solidFill>
                <a:ea typeface="ＭＳ Ｐゴシック" charset="-128"/>
                <a:cs typeface="Calibri"/>
              </a:rPr>
              <a:t>Make online payments</a:t>
            </a:r>
          </a:p>
        </p:txBody>
      </p:sp>
      <p:pic>
        <p:nvPicPr>
          <p:cNvPr id="1026" name="Picture 2">
            <a:extLst>
              <a:ext uri="{FF2B5EF4-FFF2-40B4-BE49-F238E27FC236}">
                <a16:creationId xmlns:a16="http://schemas.microsoft.com/office/drawing/2014/main" id="{FFD75D29-5FB1-4EC8-8981-71F92AC71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29" y="3430721"/>
            <a:ext cx="3990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Graphical user interface, text, application, email, website&#10;&#10;Description automatically generated">
            <a:extLst>
              <a:ext uri="{FF2B5EF4-FFF2-40B4-BE49-F238E27FC236}">
                <a16:creationId xmlns:a16="http://schemas.microsoft.com/office/drawing/2014/main" id="{3440BD05-18AD-0140-364C-E5E517D617DE}"/>
              </a:ext>
            </a:extLst>
          </p:cNvPr>
          <p:cNvPicPr>
            <a:picLocks noChangeAspect="1"/>
          </p:cNvPicPr>
          <p:nvPr/>
        </p:nvPicPr>
        <p:blipFill rotWithShape="1">
          <a:blip r:embed="rId5"/>
          <a:srcRect r="18956" b="-699"/>
          <a:stretch/>
        </p:blipFill>
        <p:spPr>
          <a:xfrm>
            <a:off x="4950069" y="4969617"/>
            <a:ext cx="4097216" cy="1270994"/>
          </a:xfrm>
          <a:prstGeom prst="rect">
            <a:avLst/>
          </a:prstGeom>
        </p:spPr>
      </p:pic>
    </p:spTree>
    <p:extLst>
      <p:ext uri="{BB962C8B-B14F-4D97-AF65-F5344CB8AC3E}">
        <p14:creationId xmlns:p14="http://schemas.microsoft.com/office/powerpoint/2010/main" val="604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71F4B9-3BD8-4A67-BF57-9DFA423154AF}"/>
              </a:ext>
            </a:extLst>
          </p:cNvPr>
          <p:cNvSpPr/>
          <p:nvPr/>
        </p:nvSpPr>
        <p:spPr>
          <a:xfrm>
            <a:off x="491984" y="1586778"/>
            <a:ext cx="3463059" cy="4672048"/>
          </a:xfrm>
          <a:prstGeom prst="rect">
            <a:avLst/>
          </a:prstGeom>
        </p:spPr>
        <p:txBody>
          <a:bodyPr wrap="square" lIns="91440" tIns="45720" rIns="91440" bIns="45720" anchor="t">
            <a:spAutoFit/>
          </a:bodyPr>
          <a:lstStyle/>
          <a:p>
            <a:pPr algn="ctr">
              <a:spcBef>
                <a:spcPct val="20000"/>
              </a:spcBef>
              <a:defRPr/>
            </a:pPr>
            <a:r>
              <a:rPr lang="en-US" sz="4800" dirty="0">
                <a:effectLst>
                  <a:outerShdw blurRad="38100" dist="38100" dir="2700000" algn="tl">
                    <a:srgbClr val="000000">
                      <a:alpha val="43137"/>
                    </a:srgbClr>
                  </a:outerShdw>
                </a:effectLst>
                <a:latin typeface="+mj-lt"/>
                <a:ea typeface="ＭＳ Ｐゴシック"/>
              </a:rPr>
              <a:t>Remind your student to check </a:t>
            </a:r>
            <a:r>
              <a:rPr lang="en-US" sz="4800" i="1" dirty="0" err="1">
                <a:effectLst>
                  <a:outerShdw blurRad="38100" dist="38100" dir="2700000" algn="tl">
                    <a:srgbClr val="000000">
                      <a:alpha val="43137"/>
                    </a:srgbClr>
                  </a:outerShdw>
                </a:effectLst>
                <a:latin typeface="+mj-lt"/>
                <a:ea typeface="ＭＳ Ｐゴシック"/>
              </a:rPr>
              <a:t>my</a:t>
            </a:r>
            <a:r>
              <a:rPr lang="en-US" sz="4800" dirty="0" err="1">
                <a:effectLst>
                  <a:outerShdw blurRad="38100" dist="38100" dir="2700000" algn="tl">
                    <a:srgbClr val="000000">
                      <a:alpha val="43137"/>
                    </a:srgbClr>
                  </a:outerShdw>
                </a:effectLst>
                <a:latin typeface="+mj-lt"/>
                <a:ea typeface="ＭＳ Ｐゴシック"/>
              </a:rPr>
              <a:t>UMBC</a:t>
            </a:r>
            <a:r>
              <a:rPr lang="en-US" sz="4800" dirty="0">
                <a:effectLst>
                  <a:outerShdw blurRad="38100" dist="38100" dir="2700000" algn="tl">
                    <a:srgbClr val="000000">
                      <a:alpha val="43137"/>
                    </a:srgbClr>
                  </a:outerShdw>
                </a:effectLst>
                <a:latin typeface="+mj-lt"/>
                <a:ea typeface="ＭＳ Ｐゴシック"/>
              </a:rPr>
              <a:t> </a:t>
            </a:r>
          </a:p>
          <a:p>
            <a:pPr algn="ctr">
              <a:spcBef>
                <a:spcPct val="20000"/>
              </a:spcBef>
              <a:defRPr/>
            </a:pPr>
            <a:r>
              <a:rPr lang="en-US" sz="4800" dirty="0">
                <a:effectLst>
                  <a:outerShdw blurRad="38100" dist="38100" dir="2700000" algn="tl">
                    <a:srgbClr val="000000">
                      <a:alpha val="43137"/>
                    </a:srgbClr>
                  </a:outerShdw>
                </a:effectLst>
                <a:latin typeface="+mj-lt"/>
                <a:ea typeface="ＭＳ Ｐゴシック"/>
              </a:rPr>
              <a:t>notifications and email </a:t>
            </a:r>
            <a:endParaRPr lang="en-US" sz="4800">
              <a:effectLst>
                <a:outerShdw blurRad="38100" dist="38100" dir="2700000" algn="tl">
                  <a:srgbClr val="000000">
                    <a:alpha val="43137"/>
                  </a:srgbClr>
                </a:outerShdw>
              </a:effectLst>
              <a:latin typeface="+mj-lt"/>
              <a:ea typeface="ＭＳ Ｐゴシック"/>
              <a:cs typeface="Calibri"/>
            </a:endParaRPr>
          </a:p>
        </p:txBody>
      </p:sp>
      <p:pic>
        <p:nvPicPr>
          <p:cNvPr id="7" name="Picture 6" descr="Graphical user interface, application&#10;&#10;Description automatically generated">
            <a:extLst>
              <a:ext uri="{FF2B5EF4-FFF2-40B4-BE49-F238E27FC236}">
                <a16:creationId xmlns:a16="http://schemas.microsoft.com/office/drawing/2014/main" id="{E4B2CC1F-E782-4481-8180-8BF7DC4D481E}"/>
              </a:ext>
            </a:extLst>
          </p:cNvPr>
          <p:cNvPicPr>
            <a:picLocks noChangeAspect="1"/>
          </p:cNvPicPr>
          <p:nvPr/>
        </p:nvPicPr>
        <p:blipFill>
          <a:blip r:embed="rId3"/>
          <a:stretch>
            <a:fillRect/>
          </a:stretch>
        </p:blipFill>
        <p:spPr>
          <a:xfrm>
            <a:off x="4647069" y="1365235"/>
            <a:ext cx="4010572" cy="1738423"/>
          </a:xfrm>
          <a:prstGeom prst="rect">
            <a:avLst/>
          </a:prstGeom>
          <a:ln w="28575">
            <a:solidFill>
              <a:schemeClr val="tx1"/>
            </a:solidFill>
          </a:ln>
        </p:spPr>
      </p:pic>
      <p:graphicFrame>
        <p:nvGraphicFramePr>
          <p:cNvPr id="3" name="Diagram 2">
            <a:extLst>
              <a:ext uri="{FF2B5EF4-FFF2-40B4-BE49-F238E27FC236}">
                <a16:creationId xmlns:a16="http://schemas.microsoft.com/office/drawing/2014/main" id="{08C60C0B-F693-4471-80E5-24E9C559D311}"/>
              </a:ext>
            </a:extLst>
          </p:cNvPr>
          <p:cNvGraphicFramePr/>
          <p:nvPr>
            <p:extLst>
              <p:ext uri="{D42A27DB-BD31-4B8C-83A1-F6EECF244321}">
                <p14:modId xmlns:p14="http://schemas.microsoft.com/office/powerpoint/2010/main" val="3766281714"/>
              </p:ext>
            </p:extLst>
          </p:nvPr>
        </p:nvGraphicFramePr>
        <p:xfrm>
          <a:off x="3645725" y="3754343"/>
          <a:ext cx="5616995" cy="2171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643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47131"/>
            <a:ext cx="1416205" cy="707886"/>
          </a:xfrm>
          <a:prstGeom prst="rect">
            <a:avLst/>
          </a:prstGeom>
          <a:noFill/>
        </p:spPr>
        <p:txBody>
          <a:bodyPr wrap="square" rtlCol="0">
            <a:spAutoFit/>
          </a:bodyPr>
          <a:lstStyle/>
          <a:p>
            <a:pPr lvl="0" fontAlgn="base">
              <a:spcBef>
                <a:spcPct val="0"/>
              </a:spcBef>
              <a:spcAft>
                <a:spcPct val="0"/>
              </a:spcAft>
            </a:pPr>
            <a:r>
              <a:rPr lang="en-US" sz="4000" b="1" dirty="0">
                <a:solidFill>
                  <a:prstClr val="black"/>
                </a:solidFill>
                <a:latin typeface="Arial" charset="0"/>
                <a:ea typeface="ＭＳ Ｐゴシック" charset="-128"/>
              </a:rPr>
              <a:t>June</a:t>
            </a:r>
          </a:p>
        </p:txBody>
      </p:sp>
      <p:graphicFrame>
        <p:nvGraphicFramePr>
          <p:cNvPr id="3" name="Diagram 2"/>
          <p:cNvGraphicFramePr/>
          <p:nvPr>
            <p:extLst>
              <p:ext uri="{D42A27DB-BD31-4B8C-83A1-F6EECF244321}">
                <p14:modId xmlns:p14="http://schemas.microsoft.com/office/powerpoint/2010/main" val="2578939302"/>
              </p:ext>
            </p:extLst>
          </p:nvPr>
        </p:nvGraphicFramePr>
        <p:xfrm>
          <a:off x="526625" y="858643"/>
          <a:ext cx="8466833" cy="570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8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03CB7910-5023-4D15-B5AA-939064C94929}"/>
                                            </p:graphicEl>
                                          </p:spTgt>
                                        </p:tgtEl>
                                        <p:attrNameLst>
                                          <p:attrName>style.visibility</p:attrName>
                                        </p:attrNameLst>
                                      </p:cBhvr>
                                      <p:to>
                                        <p:strVal val="visible"/>
                                      </p:to>
                                    </p:set>
                                    <p:animEffect transition="in" filter="fade">
                                      <p:cBhvr>
                                        <p:cTn id="7" dur="1000"/>
                                        <p:tgtEl>
                                          <p:spTgt spid="3">
                                            <p:graphicEl>
                                              <a:dgm id="{03CB7910-5023-4D15-B5AA-939064C94929}"/>
                                            </p:graphicEl>
                                          </p:spTgt>
                                        </p:tgtEl>
                                      </p:cBhvr>
                                    </p:animEffect>
                                    <p:anim calcmode="lin" valueType="num">
                                      <p:cBhvr>
                                        <p:cTn id="8" dur="1000" fill="hold"/>
                                        <p:tgtEl>
                                          <p:spTgt spid="3">
                                            <p:graphicEl>
                                              <a:dgm id="{03CB7910-5023-4D15-B5AA-939064C94929}"/>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03CB7910-5023-4D15-B5AA-939064C9492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1371B806-09AE-4B1D-A10A-16EE2E055D7D}"/>
                                            </p:graphicEl>
                                          </p:spTgt>
                                        </p:tgtEl>
                                        <p:attrNameLst>
                                          <p:attrName>style.visibility</p:attrName>
                                        </p:attrNameLst>
                                      </p:cBhvr>
                                      <p:to>
                                        <p:strVal val="visible"/>
                                      </p:to>
                                    </p:set>
                                    <p:animEffect transition="in" filter="fade">
                                      <p:cBhvr>
                                        <p:cTn id="12" dur="1000"/>
                                        <p:tgtEl>
                                          <p:spTgt spid="3">
                                            <p:graphicEl>
                                              <a:dgm id="{1371B806-09AE-4B1D-A10A-16EE2E055D7D}"/>
                                            </p:graphicEl>
                                          </p:spTgt>
                                        </p:tgtEl>
                                      </p:cBhvr>
                                    </p:animEffect>
                                    <p:anim calcmode="lin" valueType="num">
                                      <p:cBhvr>
                                        <p:cTn id="13" dur="1000" fill="hold"/>
                                        <p:tgtEl>
                                          <p:spTgt spid="3">
                                            <p:graphicEl>
                                              <a:dgm id="{1371B806-09AE-4B1D-A10A-16EE2E055D7D}"/>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1371B806-09AE-4B1D-A10A-16EE2E055D7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02814843-ED36-4160-8339-3B0E24C5C04E}"/>
                                            </p:graphicEl>
                                          </p:spTgt>
                                        </p:tgtEl>
                                        <p:attrNameLst>
                                          <p:attrName>style.visibility</p:attrName>
                                        </p:attrNameLst>
                                      </p:cBhvr>
                                      <p:to>
                                        <p:strVal val="visible"/>
                                      </p:to>
                                    </p:set>
                                    <p:animEffect transition="in" filter="fade">
                                      <p:cBhvr>
                                        <p:cTn id="19" dur="1000"/>
                                        <p:tgtEl>
                                          <p:spTgt spid="3">
                                            <p:graphicEl>
                                              <a:dgm id="{02814843-ED36-4160-8339-3B0E24C5C04E}"/>
                                            </p:graphicEl>
                                          </p:spTgt>
                                        </p:tgtEl>
                                      </p:cBhvr>
                                    </p:animEffect>
                                    <p:anim calcmode="lin" valueType="num">
                                      <p:cBhvr>
                                        <p:cTn id="20" dur="1000" fill="hold"/>
                                        <p:tgtEl>
                                          <p:spTgt spid="3">
                                            <p:graphicEl>
                                              <a:dgm id="{02814843-ED36-4160-8339-3B0E24C5C04E}"/>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02814843-ED36-4160-8339-3B0E24C5C04E}"/>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B97CBA74-6CB4-4927-9FF2-DBBE37906608}"/>
                                            </p:graphicEl>
                                          </p:spTgt>
                                        </p:tgtEl>
                                        <p:attrNameLst>
                                          <p:attrName>style.visibility</p:attrName>
                                        </p:attrNameLst>
                                      </p:cBhvr>
                                      <p:to>
                                        <p:strVal val="visible"/>
                                      </p:to>
                                    </p:set>
                                    <p:animEffect transition="in" filter="fade">
                                      <p:cBhvr>
                                        <p:cTn id="24" dur="1000"/>
                                        <p:tgtEl>
                                          <p:spTgt spid="3">
                                            <p:graphicEl>
                                              <a:dgm id="{B97CBA74-6CB4-4927-9FF2-DBBE37906608}"/>
                                            </p:graphicEl>
                                          </p:spTgt>
                                        </p:tgtEl>
                                      </p:cBhvr>
                                    </p:animEffect>
                                    <p:anim calcmode="lin" valueType="num">
                                      <p:cBhvr>
                                        <p:cTn id="25" dur="1000" fill="hold"/>
                                        <p:tgtEl>
                                          <p:spTgt spid="3">
                                            <p:graphicEl>
                                              <a:dgm id="{B97CBA74-6CB4-4927-9FF2-DBBE37906608}"/>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B97CBA74-6CB4-4927-9FF2-DBBE37906608}"/>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E32D4726-93BC-4CFB-AF2D-1E3BDB603669}"/>
                                            </p:graphicEl>
                                          </p:spTgt>
                                        </p:tgtEl>
                                        <p:attrNameLst>
                                          <p:attrName>style.visibility</p:attrName>
                                        </p:attrNameLst>
                                      </p:cBhvr>
                                      <p:to>
                                        <p:strVal val="visible"/>
                                      </p:to>
                                    </p:set>
                                    <p:animEffect transition="in" filter="fade">
                                      <p:cBhvr>
                                        <p:cTn id="31" dur="1000"/>
                                        <p:tgtEl>
                                          <p:spTgt spid="3">
                                            <p:graphicEl>
                                              <a:dgm id="{E32D4726-93BC-4CFB-AF2D-1E3BDB603669}"/>
                                            </p:graphicEl>
                                          </p:spTgt>
                                        </p:tgtEl>
                                      </p:cBhvr>
                                    </p:animEffect>
                                    <p:anim calcmode="lin" valueType="num">
                                      <p:cBhvr>
                                        <p:cTn id="32" dur="1000" fill="hold"/>
                                        <p:tgtEl>
                                          <p:spTgt spid="3">
                                            <p:graphicEl>
                                              <a:dgm id="{E32D4726-93BC-4CFB-AF2D-1E3BDB603669}"/>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E32D4726-93BC-4CFB-AF2D-1E3BDB603669}"/>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51D8BF06-6CC4-4291-BF76-EC1B9A71B2FD}"/>
                                            </p:graphicEl>
                                          </p:spTgt>
                                        </p:tgtEl>
                                        <p:attrNameLst>
                                          <p:attrName>style.visibility</p:attrName>
                                        </p:attrNameLst>
                                      </p:cBhvr>
                                      <p:to>
                                        <p:strVal val="visible"/>
                                      </p:to>
                                    </p:set>
                                    <p:animEffect transition="in" filter="fade">
                                      <p:cBhvr>
                                        <p:cTn id="36" dur="1000"/>
                                        <p:tgtEl>
                                          <p:spTgt spid="3">
                                            <p:graphicEl>
                                              <a:dgm id="{51D8BF06-6CC4-4291-BF76-EC1B9A71B2FD}"/>
                                            </p:graphicEl>
                                          </p:spTgt>
                                        </p:tgtEl>
                                      </p:cBhvr>
                                    </p:animEffect>
                                    <p:anim calcmode="lin" valueType="num">
                                      <p:cBhvr>
                                        <p:cTn id="37" dur="1000" fill="hold"/>
                                        <p:tgtEl>
                                          <p:spTgt spid="3">
                                            <p:graphicEl>
                                              <a:dgm id="{51D8BF06-6CC4-4291-BF76-EC1B9A71B2FD}"/>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51D8BF06-6CC4-4291-BF76-EC1B9A71B2FD}"/>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C9D7CFB2-C8FD-49A2-9B66-4EB7E0B219C6}"/>
                                            </p:graphicEl>
                                          </p:spTgt>
                                        </p:tgtEl>
                                        <p:attrNameLst>
                                          <p:attrName>style.visibility</p:attrName>
                                        </p:attrNameLst>
                                      </p:cBhvr>
                                      <p:to>
                                        <p:strVal val="visible"/>
                                      </p:to>
                                    </p:set>
                                    <p:animEffect transition="in" filter="fade">
                                      <p:cBhvr>
                                        <p:cTn id="43" dur="1000"/>
                                        <p:tgtEl>
                                          <p:spTgt spid="3">
                                            <p:graphicEl>
                                              <a:dgm id="{C9D7CFB2-C8FD-49A2-9B66-4EB7E0B219C6}"/>
                                            </p:graphicEl>
                                          </p:spTgt>
                                        </p:tgtEl>
                                      </p:cBhvr>
                                    </p:animEffect>
                                    <p:anim calcmode="lin" valueType="num">
                                      <p:cBhvr>
                                        <p:cTn id="44" dur="1000" fill="hold"/>
                                        <p:tgtEl>
                                          <p:spTgt spid="3">
                                            <p:graphicEl>
                                              <a:dgm id="{C9D7CFB2-C8FD-49A2-9B66-4EB7E0B219C6}"/>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C9D7CFB2-C8FD-49A2-9B66-4EB7E0B219C6}"/>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3AB4C1E4-E631-430E-BC3F-DEBE50A6AACE}"/>
                                            </p:graphicEl>
                                          </p:spTgt>
                                        </p:tgtEl>
                                        <p:attrNameLst>
                                          <p:attrName>style.visibility</p:attrName>
                                        </p:attrNameLst>
                                      </p:cBhvr>
                                      <p:to>
                                        <p:strVal val="visible"/>
                                      </p:to>
                                    </p:set>
                                    <p:animEffect transition="in" filter="fade">
                                      <p:cBhvr>
                                        <p:cTn id="48" dur="1000"/>
                                        <p:tgtEl>
                                          <p:spTgt spid="3">
                                            <p:graphicEl>
                                              <a:dgm id="{3AB4C1E4-E631-430E-BC3F-DEBE50A6AACE}"/>
                                            </p:graphicEl>
                                          </p:spTgt>
                                        </p:tgtEl>
                                      </p:cBhvr>
                                    </p:animEffect>
                                    <p:anim calcmode="lin" valueType="num">
                                      <p:cBhvr>
                                        <p:cTn id="49" dur="1000" fill="hold"/>
                                        <p:tgtEl>
                                          <p:spTgt spid="3">
                                            <p:graphicEl>
                                              <a:dgm id="{3AB4C1E4-E631-430E-BC3F-DEBE50A6AACE}"/>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3AB4C1E4-E631-430E-BC3F-DEBE50A6AACE}"/>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graphicEl>
                                              <a:dgm id="{7A81B986-BE2B-48C0-AA9D-0EEDDADF78E1}"/>
                                            </p:graphicEl>
                                          </p:spTgt>
                                        </p:tgtEl>
                                        <p:attrNameLst>
                                          <p:attrName>style.visibility</p:attrName>
                                        </p:attrNameLst>
                                      </p:cBhvr>
                                      <p:to>
                                        <p:strVal val="visible"/>
                                      </p:to>
                                    </p:set>
                                    <p:animEffect transition="in" filter="fade">
                                      <p:cBhvr>
                                        <p:cTn id="55" dur="1000"/>
                                        <p:tgtEl>
                                          <p:spTgt spid="3">
                                            <p:graphicEl>
                                              <a:dgm id="{7A81B986-BE2B-48C0-AA9D-0EEDDADF78E1}"/>
                                            </p:graphicEl>
                                          </p:spTgt>
                                        </p:tgtEl>
                                      </p:cBhvr>
                                    </p:animEffect>
                                    <p:anim calcmode="lin" valueType="num">
                                      <p:cBhvr>
                                        <p:cTn id="56" dur="1000" fill="hold"/>
                                        <p:tgtEl>
                                          <p:spTgt spid="3">
                                            <p:graphicEl>
                                              <a:dgm id="{7A81B986-BE2B-48C0-AA9D-0EEDDADF78E1}"/>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7A81B986-BE2B-48C0-AA9D-0EEDDADF78E1}"/>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graphicEl>
                                              <a:dgm id="{2144A82B-44C4-45D9-99D4-BDD6908CB50D}"/>
                                            </p:graphicEl>
                                          </p:spTgt>
                                        </p:tgtEl>
                                        <p:attrNameLst>
                                          <p:attrName>style.visibility</p:attrName>
                                        </p:attrNameLst>
                                      </p:cBhvr>
                                      <p:to>
                                        <p:strVal val="visible"/>
                                      </p:to>
                                    </p:set>
                                    <p:animEffect transition="in" filter="fade">
                                      <p:cBhvr>
                                        <p:cTn id="60" dur="1000"/>
                                        <p:tgtEl>
                                          <p:spTgt spid="3">
                                            <p:graphicEl>
                                              <a:dgm id="{2144A82B-44C4-45D9-99D4-BDD6908CB50D}"/>
                                            </p:graphicEl>
                                          </p:spTgt>
                                        </p:tgtEl>
                                      </p:cBhvr>
                                    </p:animEffect>
                                    <p:anim calcmode="lin" valueType="num">
                                      <p:cBhvr>
                                        <p:cTn id="61" dur="1000" fill="hold"/>
                                        <p:tgtEl>
                                          <p:spTgt spid="3">
                                            <p:graphicEl>
                                              <a:dgm id="{2144A82B-44C4-45D9-99D4-BDD6908CB50D}"/>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2144A82B-44C4-45D9-99D4-BDD6908CB50D}"/>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graphicEl>
                                              <a:dgm id="{4E23C951-5FC3-4A5F-8814-71EA3751640A}"/>
                                            </p:graphicEl>
                                          </p:spTgt>
                                        </p:tgtEl>
                                        <p:attrNameLst>
                                          <p:attrName>style.visibility</p:attrName>
                                        </p:attrNameLst>
                                      </p:cBhvr>
                                      <p:to>
                                        <p:strVal val="visible"/>
                                      </p:to>
                                    </p:set>
                                    <p:animEffect transition="in" filter="fade">
                                      <p:cBhvr>
                                        <p:cTn id="67" dur="1000"/>
                                        <p:tgtEl>
                                          <p:spTgt spid="3">
                                            <p:graphicEl>
                                              <a:dgm id="{4E23C951-5FC3-4A5F-8814-71EA3751640A}"/>
                                            </p:graphicEl>
                                          </p:spTgt>
                                        </p:tgtEl>
                                      </p:cBhvr>
                                    </p:animEffect>
                                    <p:anim calcmode="lin" valueType="num">
                                      <p:cBhvr>
                                        <p:cTn id="68" dur="1000" fill="hold"/>
                                        <p:tgtEl>
                                          <p:spTgt spid="3">
                                            <p:graphicEl>
                                              <a:dgm id="{4E23C951-5FC3-4A5F-8814-71EA3751640A}"/>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4E23C951-5FC3-4A5F-8814-71EA3751640A}"/>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graphicEl>
                                              <a:dgm id="{F69937E5-FC48-44A3-87D9-1520C2F822AD}"/>
                                            </p:graphicEl>
                                          </p:spTgt>
                                        </p:tgtEl>
                                        <p:attrNameLst>
                                          <p:attrName>style.visibility</p:attrName>
                                        </p:attrNameLst>
                                      </p:cBhvr>
                                      <p:to>
                                        <p:strVal val="visible"/>
                                      </p:to>
                                    </p:set>
                                    <p:animEffect transition="in" filter="fade">
                                      <p:cBhvr>
                                        <p:cTn id="72" dur="1000"/>
                                        <p:tgtEl>
                                          <p:spTgt spid="3">
                                            <p:graphicEl>
                                              <a:dgm id="{F69937E5-FC48-44A3-87D9-1520C2F822AD}"/>
                                            </p:graphicEl>
                                          </p:spTgt>
                                        </p:tgtEl>
                                      </p:cBhvr>
                                    </p:animEffect>
                                    <p:anim calcmode="lin" valueType="num">
                                      <p:cBhvr>
                                        <p:cTn id="73" dur="1000" fill="hold"/>
                                        <p:tgtEl>
                                          <p:spTgt spid="3">
                                            <p:graphicEl>
                                              <a:dgm id="{F69937E5-FC48-44A3-87D9-1520C2F822AD}"/>
                                            </p:graphicEl>
                                          </p:spTgt>
                                        </p:tgtEl>
                                        <p:attrNameLst>
                                          <p:attrName>ppt_x</p:attrName>
                                        </p:attrNameLst>
                                      </p:cBhvr>
                                      <p:tavLst>
                                        <p:tav tm="0">
                                          <p:val>
                                            <p:strVal val="#ppt_x"/>
                                          </p:val>
                                        </p:tav>
                                        <p:tav tm="100000">
                                          <p:val>
                                            <p:strVal val="#ppt_x"/>
                                          </p:val>
                                        </p:tav>
                                      </p:tavLst>
                                    </p:anim>
                                    <p:anim calcmode="lin" valueType="num">
                                      <p:cBhvr>
                                        <p:cTn id="74" dur="1000" fill="hold"/>
                                        <p:tgtEl>
                                          <p:spTgt spid="3">
                                            <p:graphicEl>
                                              <a:dgm id="{F69937E5-FC48-44A3-87D9-1520C2F822A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68209382"/>
              </p:ext>
            </p:extLst>
          </p:nvPr>
        </p:nvGraphicFramePr>
        <p:xfrm>
          <a:off x="173387" y="1294110"/>
          <a:ext cx="9086850" cy="5196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794633"/>
            <a:ext cx="1260088" cy="707886"/>
          </a:xfrm>
          <a:prstGeom prst="rect">
            <a:avLst/>
          </a:prstGeom>
          <a:noFill/>
        </p:spPr>
        <p:txBody>
          <a:bodyPr wrap="square" rtlCol="0">
            <a:spAutoFit/>
          </a:bodyPr>
          <a:lstStyle/>
          <a:p>
            <a:pPr lvl="0" fontAlgn="base">
              <a:spcBef>
                <a:spcPct val="0"/>
              </a:spcBef>
              <a:spcAft>
                <a:spcPct val="0"/>
              </a:spcAft>
            </a:pPr>
            <a:r>
              <a:rPr lang="en-US" sz="4000" b="1" dirty="0">
                <a:solidFill>
                  <a:prstClr val="black"/>
                </a:solidFill>
                <a:latin typeface="Arial" charset="0"/>
                <a:ea typeface="ＭＳ Ｐゴシック" charset="-128"/>
              </a:rPr>
              <a:t>July</a:t>
            </a:r>
          </a:p>
        </p:txBody>
      </p:sp>
    </p:spTree>
    <p:extLst>
      <p:ext uri="{BB962C8B-B14F-4D97-AF65-F5344CB8AC3E}">
        <p14:creationId xmlns:p14="http://schemas.microsoft.com/office/powerpoint/2010/main" val="34338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4B1259BD-4D7D-4BA2-BF06-645E770659F0}"/>
                                            </p:graphicEl>
                                          </p:spTgt>
                                        </p:tgtEl>
                                        <p:attrNameLst>
                                          <p:attrName>style.visibility</p:attrName>
                                        </p:attrNameLst>
                                      </p:cBhvr>
                                      <p:to>
                                        <p:strVal val="visible"/>
                                      </p:to>
                                    </p:set>
                                    <p:animEffect transition="in" filter="fade">
                                      <p:cBhvr>
                                        <p:cTn id="7" dur="1000"/>
                                        <p:tgtEl>
                                          <p:spTgt spid="2">
                                            <p:graphicEl>
                                              <a:dgm id="{4B1259BD-4D7D-4BA2-BF06-645E770659F0}"/>
                                            </p:graphicEl>
                                          </p:spTgt>
                                        </p:tgtEl>
                                      </p:cBhvr>
                                    </p:animEffect>
                                    <p:anim calcmode="lin" valueType="num">
                                      <p:cBhvr>
                                        <p:cTn id="8" dur="1000" fill="hold"/>
                                        <p:tgtEl>
                                          <p:spTgt spid="2">
                                            <p:graphicEl>
                                              <a:dgm id="{4B1259BD-4D7D-4BA2-BF06-645E770659F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B1259BD-4D7D-4BA2-BF06-645E770659F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7B5573B1-8869-425D-9FF6-421E398D0647}"/>
                                            </p:graphicEl>
                                          </p:spTgt>
                                        </p:tgtEl>
                                        <p:attrNameLst>
                                          <p:attrName>style.visibility</p:attrName>
                                        </p:attrNameLst>
                                      </p:cBhvr>
                                      <p:to>
                                        <p:strVal val="visible"/>
                                      </p:to>
                                    </p:set>
                                    <p:animEffect transition="in" filter="fade">
                                      <p:cBhvr>
                                        <p:cTn id="12" dur="1000"/>
                                        <p:tgtEl>
                                          <p:spTgt spid="2">
                                            <p:graphicEl>
                                              <a:dgm id="{7B5573B1-8869-425D-9FF6-421E398D0647}"/>
                                            </p:graphicEl>
                                          </p:spTgt>
                                        </p:tgtEl>
                                      </p:cBhvr>
                                    </p:animEffect>
                                    <p:anim calcmode="lin" valueType="num">
                                      <p:cBhvr>
                                        <p:cTn id="13" dur="1000" fill="hold"/>
                                        <p:tgtEl>
                                          <p:spTgt spid="2">
                                            <p:graphicEl>
                                              <a:dgm id="{7B5573B1-8869-425D-9FF6-421E398D0647}"/>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7B5573B1-8869-425D-9FF6-421E398D064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F16099BB-317F-4BA1-811A-0C6A900F80BC}"/>
                                            </p:graphicEl>
                                          </p:spTgt>
                                        </p:tgtEl>
                                        <p:attrNameLst>
                                          <p:attrName>style.visibility</p:attrName>
                                        </p:attrNameLst>
                                      </p:cBhvr>
                                      <p:to>
                                        <p:strVal val="visible"/>
                                      </p:to>
                                    </p:set>
                                    <p:animEffect transition="in" filter="fade">
                                      <p:cBhvr>
                                        <p:cTn id="19" dur="1000"/>
                                        <p:tgtEl>
                                          <p:spTgt spid="2">
                                            <p:graphicEl>
                                              <a:dgm id="{F16099BB-317F-4BA1-811A-0C6A900F80BC}"/>
                                            </p:graphicEl>
                                          </p:spTgt>
                                        </p:tgtEl>
                                      </p:cBhvr>
                                    </p:animEffect>
                                    <p:anim calcmode="lin" valueType="num">
                                      <p:cBhvr>
                                        <p:cTn id="20" dur="1000" fill="hold"/>
                                        <p:tgtEl>
                                          <p:spTgt spid="2">
                                            <p:graphicEl>
                                              <a:dgm id="{F16099BB-317F-4BA1-811A-0C6A900F80BC}"/>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16099BB-317F-4BA1-811A-0C6A900F80B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graphicEl>
                                              <a:dgm id="{F5A6238D-1741-414F-8078-5EDA918797AD}"/>
                                            </p:graphicEl>
                                          </p:spTgt>
                                        </p:tgtEl>
                                        <p:attrNameLst>
                                          <p:attrName>style.visibility</p:attrName>
                                        </p:attrNameLst>
                                      </p:cBhvr>
                                      <p:to>
                                        <p:strVal val="visible"/>
                                      </p:to>
                                    </p:set>
                                    <p:animEffect transition="in" filter="fade">
                                      <p:cBhvr>
                                        <p:cTn id="24" dur="1000"/>
                                        <p:tgtEl>
                                          <p:spTgt spid="2">
                                            <p:graphicEl>
                                              <a:dgm id="{F5A6238D-1741-414F-8078-5EDA918797AD}"/>
                                            </p:graphicEl>
                                          </p:spTgt>
                                        </p:tgtEl>
                                      </p:cBhvr>
                                    </p:animEffect>
                                    <p:anim calcmode="lin" valueType="num">
                                      <p:cBhvr>
                                        <p:cTn id="25" dur="1000" fill="hold"/>
                                        <p:tgtEl>
                                          <p:spTgt spid="2">
                                            <p:graphicEl>
                                              <a:dgm id="{F5A6238D-1741-414F-8078-5EDA918797AD}"/>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F5A6238D-1741-414F-8078-5EDA918797AD}"/>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graphicEl>
                                              <a:dgm id="{0C3ED62F-E67F-4509-B94D-29AC26A2740F}"/>
                                            </p:graphicEl>
                                          </p:spTgt>
                                        </p:tgtEl>
                                        <p:attrNameLst>
                                          <p:attrName>style.visibility</p:attrName>
                                        </p:attrNameLst>
                                      </p:cBhvr>
                                      <p:to>
                                        <p:strVal val="visible"/>
                                      </p:to>
                                    </p:set>
                                    <p:animEffect transition="in" filter="fade">
                                      <p:cBhvr>
                                        <p:cTn id="31" dur="1000"/>
                                        <p:tgtEl>
                                          <p:spTgt spid="2">
                                            <p:graphicEl>
                                              <a:dgm id="{0C3ED62F-E67F-4509-B94D-29AC26A2740F}"/>
                                            </p:graphicEl>
                                          </p:spTgt>
                                        </p:tgtEl>
                                      </p:cBhvr>
                                    </p:animEffect>
                                    <p:anim calcmode="lin" valueType="num">
                                      <p:cBhvr>
                                        <p:cTn id="32" dur="1000" fill="hold"/>
                                        <p:tgtEl>
                                          <p:spTgt spid="2">
                                            <p:graphicEl>
                                              <a:dgm id="{0C3ED62F-E67F-4509-B94D-29AC26A2740F}"/>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C3ED62F-E67F-4509-B94D-29AC26A2740F}"/>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graphicEl>
                                              <a:dgm id="{51E6CBDE-485C-47D1-B43B-88986280E8ED}"/>
                                            </p:graphicEl>
                                          </p:spTgt>
                                        </p:tgtEl>
                                        <p:attrNameLst>
                                          <p:attrName>style.visibility</p:attrName>
                                        </p:attrNameLst>
                                      </p:cBhvr>
                                      <p:to>
                                        <p:strVal val="visible"/>
                                      </p:to>
                                    </p:set>
                                    <p:animEffect transition="in" filter="fade">
                                      <p:cBhvr>
                                        <p:cTn id="36" dur="1000"/>
                                        <p:tgtEl>
                                          <p:spTgt spid="2">
                                            <p:graphicEl>
                                              <a:dgm id="{51E6CBDE-485C-47D1-B43B-88986280E8ED}"/>
                                            </p:graphicEl>
                                          </p:spTgt>
                                        </p:tgtEl>
                                      </p:cBhvr>
                                    </p:animEffect>
                                    <p:anim calcmode="lin" valueType="num">
                                      <p:cBhvr>
                                        <p:cTn id="37" dur="1000" fill="hold"/>
                                        <p:tgtEl>
                                          <p:spTgt spid="2">
                                            <p:graphicEl>
                                              <a:dgm id="{51E6CBDE-485C-47D1-B43B-88986280E8ED}"/>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51E6CBDE-485C-47D1-B43B-88986280E8ED}"/>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graphicEl>
                                              <a:dgm id="{D9875DF3-213C-4442-B8E3-FCDF19681197}"/>
                                            </p:graphicEl>
                                          </p:spTgt>
                                        </p:tgtEl>
                                        <p:attrNameLst>
                                          <p:attrName>style.visibility</p:attrName>
                                        </p:attrNameLst>
                                      </p:cBhvr>
                                      <p:to>
                                        <p:strVal val="visible"/>
                                      </p:to>
                                    </p:set>
                                    <p:animEffect transition="in" filter="fade">
                                      <p:cBhvr>
                                        <p:cTn id="43" dur="1000"/>
                                        <p:tgtEl>
                                          <p:spTgt spid="2">
                                            <p:graphicEl>
                                              <a:dgm id="{D9875DF3-213C-4442-B8E3-FCDF19681197}"/>
                                            </p:graphicEl>
                                          </p:spTgt>
                                        </p:tgtEl>
                                      </p:cBhvr>
                                    </p:animEffect>
                                    <p:anim calcmode="lin" valueType="num">
                                      <p:cBhvr>
                                        <p:cTn id="44" dur="1000" fill="hold"/>
                                        <p:tgtEl>
                                          <p:spTgt spid="2">
                                            <p:graphicEl>
                                              <a:dgm id="{D9875DF3-213C-4442-B8E3-FCDF1968119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D9875DF3-213C-4442-B8E3-FCDF19681197}"/>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graphicEl>
                                              <a:dgm id="{A1062783-F264-4AC7-9A7A-0AC148F96A53}"/>
                                            </p:graphicEl>
                                          </p:spTgt>
                                        </p:tgtEl>
                                        <p:attrNameLst>
                                          <p:attrName>style.visibility</p:attrName>
                                        </p:attrNameLst>
                                      </p:cBhvr>
                                      <p:to>
                                        <p:strVal val="visible"/>
                                      </p:to>
                                    </p:set>
                                    <p:animEffect transition="in" filter="fade">
                                      <p:cBhvr>
                                        <p:cTn id="48" dur="1000"/>
                                        <p:tgtEl>
                                          <p:spTgt spid="2">
                                            <p:graphicEl>
                                              <a:dgm id="{A1062783-F264-4AC7-9A7A-0AC148F96A53}"/>
                                            </p:graphicEl>
                                          </p:spTgt>
                                        </p:tgtEl>
                                      </p:cBhvr>
                                    </p:animEffect>
                                    <p:anim calcmode="lin" valueType="num">
                                      <p:cBhvr>
                                        <p:cTn id="49" dur="1000" fill="hold"/>
                                        <p:tgtEl>
                                          <p:spTgt spid="2">
                                            <p:graphicEl>
                                              <a:dgm id="{A1062783-F264-4AC7-9A7A-0AC148F96A53}"/>
                                            </p:graphicEl>
                                          </p:spTgt>
                                        </p:tgtEl>
                                        <p:attrNameLst>
                                          <p:attrName>ppt_x</p:attrName>
                                        </p:attrNameLst>
                                      </p:cBhvr>
                                      <p:tavLst>
                                        <p:tav tm="0">
                                          <p:val>
                                            <p:strVal val="#ppt_x"/>
                                          </p:val>
                                        </p:tav>
                                        <p:tav tm="100000">
                                          <p:val>
                                            <p:strVal val="#ppt_x"/>
                                          </p:val>
                                        </p:tav>
                                      </p:tavLst>
                                    </p:anim>
                                    <p:anim calcmode="lin" valueType="num">
                                      <p:cBhvr>
                                        <p:cTn id="50" dur="1000" fill="hold"/>
                                        <p:tgtEl>
                                          <p:spTgt spid="2">
                                            <p:graphicEl>
                                              <a:dgm id="{A1062783-F264-4AC7-9A7A-0AC148F96A5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42" y="881743"/>
            <a:ext cx="1967593" cy="707886"/>
          </a:xfrm>
          <a:prstGeom prst="rect">
            <a:avLst/>
          </a:prstGeom>
          <a:noFill/>
        </p:spPr>
        <p:txBody>
          <a:bodyPr wrap="square" rtlCol="0">
            <a:spAutoFit/>
          </a:bodyPr>
          <a:lstStyle/>
          <a:p>
            <a:pPr lvl="0" fontAlgn="base">
              <a:spcBef>
                <a:spcPct val="0"/>
              </a:spcBef>
              <a:spcAft>
                <a:spcPct val="0"/>
              </a:spcAft>
            </a:pPr>
            <a:r>
              <a:rPr lang="en-US" sz="4000" b="1">
                <a:solidFill>
                  <a:prstClr val="black"/>
                </a:solidFill>
                <a:latin typeface="Arial" charset="0"/>
                <a:ea typeface="ＭＳ Ｐゴシック" charset="-128"/>
              </a:rPr>
              <a:t>August</a:t>
            </a:r>
            <a:endParaRPr lang="en-US" sz="4000" b="1" dirty="0">
              <a:solidFill>
                <a:prstClr val="black"/>
              </a:solidFill>
              <a:latin typeface="Arial" charset="0"/>
              <a:ea typeface="ＭＳ Ｐゴシック" charset="-128"/>
            </a:endParaRPr>
          </a:p>
        </p:txBody>
      </p:sp>
      <p:graphicFrame>
        <p:nvGraphicFramePr>
          <p:cNvPr id="3" name="Diagram 2"/>
          <p:cNvGraphicFramePr/>
          <p:nvPr>
            <p:extLst>
              <p:ext uri="{D42A27DB-BD31-4B8C-83A1-F6EECF244321}">
                <p14:modId xmlns:p14="http://schemas.microsoft.com/office/powerpoint/2010/main" val="2858547207"/>
              </p:ext>
            </p:extLst>
          </p:nvPr>
        </p:nvGraphicFramePr>
        <p:xfrm>
          <a:off x="0" y="1589629"/>
          <a:ext cx="9143999" cy="463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9013B158-0AF5-492E-B78C-D42E52276B02}"/>
                                            </p:graphicEl>
                                          </p:spTgt>
                                        </p:tgtEl>
                                        <p:attrNameLst>
                                          <p:attrName>style.visibility</p:attrName>
                                        </p:attrNameLst>
                                      </p:cBhvr>
                                      <p:to>
                                        <p:strVal val="visible"/>
                                      </p:to>
                                    </p:set>
                                    <p:animEffect transition="in" filter="fade">
                                      <p:cBhvr>
                                        <p:cTn id="7" dur="1000"/>
                                        <p:tgtEl>
                                          <p:spTgt spid="3">
                                            <p:graphicEl>
                                              <a:dgm id="{9013B158-0AF5-492E-B78C-D42E52276B02}"/>
                                            </p:graphicEl>
                                          </p:spTgt>
                                        </p:tgtEl>
                                      </p:cBhvr>
                                    </p:animEffect>
                                    <p:anim calcmode="lin" valueType="num">
                                      <p:cBhvr>
                                        <p:cTn id="8" dur="1000" fill="hold"/>
                                        <p:tgtEl>
                                          <p:spTgt spid="3">
                                            <p:graphicEl>
                                              <a:dgm id="{9013B158-0AF5-492E-B78C-D42E52276B02}"/>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013B158-0AF5-492E-B78C-D42E52276B02}"/>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A4FFA47F-DD93-4D1E-BCF6-CF3CC8DD1051}"/>
                                            </p:graphicEl>
                                          </p:spTgt>
                                        </p:tgtEl>
                                        <p:attrNameLst>
                                          <p:attrName>style.visibility</p:attrName>
                                        </p:attrNameLst>
                                      </p:cBhvr>
                                      <p:to>
                                        <p:strVal val="visible"/>
                                      </p:to>
                                    </p:set>
                                    <p:animEffect transition="in" filter="fade">
                                      <p:cBhvr>
                                        <p:cTn id="12" dur="1000"/>
                                        <p:tgtEl>
                                          <p:spTgt spid="3">
                                            <p:graphicEl>
                                              <a:dgm id="{A4FFA47F-DD93-4D1E-BCF6-CF3CC8DD1051}"/>
                                            </p:graphicEl>
                                          </p:spTgt>
                                        </p:tgtEl>
                                      </p:cBhvr>
                                    </p:animEffect>
                                    <p:anim calcmode="lin" valueType="num">
                                      <p:cBhvr>
                                        <p:cTn id="13" dur="1000" fill="hold"/>
                                        <p:tgtEl>
                                          <p:spTgt spid="3">
                                            <p:graphicEl>
                                              <a:dgm id="{A4FFA47F-DD93-4D1E-BCF6-CF3CC8DD1051}"/>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A4FFA47F-DD93-4D1E-BCF6-CF3CC8DD1051}"/>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97AE290F-D54A-4F3A-9509-27FBB312C174}"/>
                                            </p:graphicEl>
                                          </p:spTgt>
                                        </p:tgtEl>
                                        <p:attrNameLst>
                                          <p:attrName>style.visibility</p:attrName>
                                        </p:attrNameLst>
                                      </p:cBhvr>
                                      <p:to>
                                        <p:strVal val="visible"/>
                                      </p:to>
                                    </p:set>
                                    <p:animEffect transition="in" filter="fade">
                                      <p:cBhvr>
                                        <p:cTn id="19" dur="1000"/>
                                        <p:tgtEl>
                                          <p:spTgt spid="3">
                                            <p:graphicEl>
                                              <a:dgm id="{97AE290F-D54A-4F3A-9509-27FBB312C174}"/>
                                            </p:graphicEl>
                                          </p:spTgt>
                                        </p:tgtEl>
                                      </p:cBhvr>
                                    </p:animEffect>
                                    <p:anim calcmode="lin" valueType="num">
                                      <p:cBhvr>
                                        <p:cTn id="20" dur="1000" fill="hold"/>
                                        <p:tgtEl>
                                          <p:spTgt spid="3">
                                            <p:graphicEl>
                                              <a:dgm id="{97AE290F-D54A-4F3A-9509-27FBB312C174}"/>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97AE290F-D54A-4F3A-9509-27FBB312C174}"/>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FB475D7A-33FA-4436-8297-70125D0DCF8B}"/>
                                            </p:graphicEl>
                                          </p:spTgt>
                                        </p:tgtEl>
                                        <p:attrNameLst>
                                          <p:attrName>style.visibility</p:attrName>
                                        </p:attrNameLst>
                                      </p:cBhvr>
                                      <p:to>
                                        <p:strVal val="visible"/>
                                      </p:to>
                                    </p:set>
                                    <p:animEffect transition="in" filter="fade">
                                      <p:cBhvr>
                                        <p:cTn id="24" dur="1000"/>
                                        <p:tgtEl>
                                          <p:spTgt spid="3">
                                            <p:graphicEl>
                                              <a:dgm id="{FB475D7A-33FA-4436-8297-70125D0DCF8B}"/>
                                            </p:graphicEl>
                                          </p:spTgt>
                                        </p:tgtEl>
                                      </p:cBhvr>
                                    </p:animEffect>
                                    <p:anim calcmode="lin" valueType="num">
                                      <p:cBhvr>
                                        <p:cTn id="25" dur="1000" fill="hold"/>
                                        <p:tgtEl>
                                          <p:spTgt spid="3">
                                            <p:graphicEl>
                                              <a:dgm id="{FB475D7A-33FA-4436-8297-70125D0DCF8B}"/>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FB475D7A-33FA-4436-8297-70125D0DCF8B}"/>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9D44461D-F666-4621-8B81-A3E3F5DEF122}"/>
                                            </p:graphicEl>
                                          </p:spTgt>
                                        </p:tgtEl>
                                        <p:attrNameLst>
                                          <p:attrName>style.visibility</p:attrName>
                                        </p:attrNameLst>
                                      </p:cBhvr>
                                      <p:to>
                                        <p:strVal val="visible"/>
                                      </p:to>
                                    </p:set>
                                    <p:animEffect transition="in" filter="fade">
                                      <p:cBhvr>
                                        <p:cTn id="31" dur="1000"/>
                                        <p:tgtEl>
                                          <p:spTgt spid="3">
                                            <p:graphicEl>
                                              <a:dgm id="{9D44461D-F666-4621-8B81-A3E3F5DEF122}"/>
                                            </p:graphicEl>
                                          </p:spTgt>
                                        </p:tgtEl>
                                      </p:cBhvr>
                                    </p:animEffect>
                                    <p:anim calcmode="lin" valueType="num">
                                      <p:cBhvr>
                                        <p:cTn id="32" dur="1000" fill="hold"/>
                                        <p:tgtEl>
                                          <p:spTgt spid="3">
                                            <p:graphicEl>
                                              <a:dgm id="{9D44461D-F666-4621-8B81-A3E3F5DEF122}"/>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9D44461D-F666-4621-8B81-A3E3F5DEF12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65151B5A-C2B7-4D71-95B4-59FD159CE87B}"/>
                                            </p:graphicEl>
                                          </p:spTgt>
                                        </p:tgtEl>
                                        <p:attrNameLst>
                                          <p:attrName>style.visibility</p:attrName>
                                        </p:attrNameLst>
                                      </p:cBhvr>
                                      <p:to>
                                        <p:strVal val="visible"/>
                                      </p:to>
                                    </p:set>
                                    <p:animEffect transition="in" filter="fade">
                                      <p:cBhvr>
                                        <p:cTn id="36" dur="1000"/>
                                        <p:tgtEl>
                                          <p:spTgt spid="3">
                                            <p:graphicEl>
                                              <a:dgm id="{65151B5A-C2B7-4D71-95B4-59FD159CE87B}"/>
                                            </p:graphicEl>
                                          </p:spTgt>
                                        </p:tgtEl>
                                      </p:cBhvr>
                                    </p:animEffect>
                                    <p:anim calcmode="lin" valueType="num">
                                      <p:cBhvr>
                                        <p:cTn id="37" dur="1000" fill="hold"/>
                                        <p:tgtEl>
                                          <p:spTgt spid="3">
                                            <p:graphicEl>
                                              <a:dgm id="{65151B5A-C2B7-4D71-95B4-59FD159CE87B}"/>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65151B5A-C2B7-4D71-95B4-59FD159CE87B}"/>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43B26974-89CD-4789-B881-914D54B0AF64}"/>
                                            </p:graphicEl>
                                          </p:spTgt>
                                        </p:tgtEl>
                                        <p:attrNameLst>
                                          <p:attrName>style.visibility</p:attrName>
                                        </p:attrNameLst>
                                      </p:cBhvr>
                                      <p:to>
                                        <p:strVal val="visible"/>
                                      </p:to>
                                    </p:set>
                                    <p:animEffect transition="in" filter="fade">
                                      <p:cBhvr>
                                        <p:cTn id="43" dur="1000"/>
                                        <p:tgtEl>
                                          <p:spTgt spid="3">
                                            <p:graphicEl>
                                              <a:dgm id="{43B26974-89CD-4789-B881-914D54B0AF64}"/>
                                            </p:graphicEl>
                                          </p:spTgt>
                                        </p:tgtEl>
                                      </p:cBhvr>
                                    </p:animEffect>
                                    <p:anim calcmode="lin" valueType="num">
                                      <p:cBhvr>
                                        <p:cTn id="44" dur="1000" fill="hold"/>
                                        <p:tgtEl>
                                          <p:spTgt spid="3">
                                            <p:graphicEl>
                                              <a:dgm id="{43B26974-89CD-4789-B881-914D54B0AF64}"/>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43B26974-89CD-4789-B881-914D54B0AF64}"/>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BBD87672-1A4B-4440-8F88-AA83D9C9346F}"/>
                                            </p:graphicEl>
                                          </p:spTgt>
                                        </p:tgtEl>
                                        <p:attrNameLst>
                                          <p:attrName>style.visibility</p:attrName>
                                        </p:attrNameLst>
                                      </p:cBhvr>
                                      <p:to>
                                        <p:strVal val="visible"/>
                                      </p:to>
                                    </p:set>
                                    <p:animEffect transition="in" filter="fade">
                                      <p:cBhvr>
                                        <p:cTn id="48" dur="1000"/>
                                        <p:tgtEl>
                                          <p:spTgt spid="3">
                                            <p:graphicEl>
                                              <a:dgm id="{BBD87672-1A4B-4440-8F88-AA83D9C9346F}"/>
                                            </p:graphicEl>
                                          </p:spTgt>
                                        </p:tgtEl>
                                      </p:cBhvr>
                                    </p:animEffect>
                                    <p:anim calcmode="lin" valueType="num">
                                      <p:cBhvr>
                                        <p:cTn id="49" dur="1000" fill="hold"/>
                                        <p:tgtEl>
                                          <p:spTgt spid="3">
                                            <p:graphicEl>
                                              <a:dgm id="{BBD87672-1A4B-4440-8F88-AA83D9C9346F}"/>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BBD87672-1A4B-4440-8F88-AA83D9C9346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 y="1061357"/>
            <a:ext cx="3167743" cy="707886"/>
          </a:xfrm>
          <a:prstGeom prst="rect">
            <a:avLst/>
          </a:prstGeom>
          <a:noFill/>
        </p:spPr>
        <p:txBody>
          <a:bodyPr wrap="square" rtlCol="0">
            <a:spAutoFit/>
          </a:bodyPr>
          <a:lstStyle/>
          <a:p>
            <a:pPr lvl="0" fontAlgn="base">
              <a:spcBef>
                <a:spcPct val="0"/>
              </a:spcBef>
              <a:spcAft>
                <a:spcPct val="0"/>
              </a:spcAft>
            </a:pPr>
            <a:r>
              <a:rPr lang="en-US" sz="4000" b="1">
                <a:solidFill>
                  <a:prstClr val="black"/>
                </a:solidFill>
                <a:latin typeface="Arial" charset="0"/>
                <a:ea typeface="ＭＳ Ｐゴシック" charset="-128"/>
              </a:rPr>
              <a:t>September</a:t>
            </a:r>
            <a:endParaRPr lang="en-US" sz="4000" b="1" dirty="0">
              <a:solidFill>
                <a:prstClr val="black"/>
              </a:solidFill>
              <a:latin typeface="Arial" charset="0"/>
              <a:ea typeface="ＭＳ Ｐゴシック" charset="-128"/>
            </a:endParaRPr>
          </a:p>
        </p:txBody>
      </p:sp>
      <p:graphicFrame>
        <p:nvGraphicFramePr>
          <p:cNvPr id="3" name="Diagram 2"/>
          <p:cNvGraphicFramePr/>
          <p:nvPr>
            <p:extLst>
              <p:ext uri="{D42A27DB-BD31-4B8C-83A1-F6EECF244321}">
                <p14:modId xmlns:p14="http://schemas.microsoft.com/office/powerpoint/2010/main" val="2961295542"/>
              </p:ext>
            </p:extLst>
          </p:nvPr>
        </p:nvGraphicFramePr>
        <p:xfrm>
          <a:off x="0" y="1769244"/>
          <a:ext cx="9144000" cy="443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3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BB91C340-D3B2-47E4-B8D9-73081966A3EE}"/>
                                            </p:graphicEl>
                                          </p:spTgt>
                                        </p:tgtEl>
                                        <p:attrNameLst>
                                          <p:attrName>style.visibility</p:attrName>
                                        </p:attrNameLst>
                                      </p:cBhvr>
                                      <p:to>
                                        <p:strVal val="visible"/>
                                      </p:to>
                                    </p:set>
                                    <p:animEffect transition="in" filter="fade">
                                      <p:cBhvr>
                                        <p:cTn id="7" dur="1000"/>
                                        <p:tgtEl>
                                          <p:spTgt spid="3">
                                            <p:graphicEl>
                                              <a:dgm id="{BB91C340-D3B2-47E4-B8D9-73081966A3EE}"/>
                                            </p:graphicEl>
                                          </p:spTgt>
                                        </p:tgtEl>
                                      </p:cBhvr>
                                    </p:animEffect>
                                    <p:anim calcmode="lin" valueType="num">
                                      <p:cBhvr>
                                        <p:cTn id="8" dur="1000" fill="hold"/>
                                        <p:tgtEl>
                                          <p:spTgt spid="3">
                                            <p:graphicEl>
                                              <a:dgm id="{BB91C340-D3B2-47E4-B8D9-73081966A3EE}"/>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BB91C340-D3B2-47E4-B8D9-73081966A3E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FB119A30-A8F6-43AD-935A-6A300CF8E297}"/>
                                            </p:graphicEl>
                                          </p:spTgt>
                                        </p:tgtEl>
                                        <p:attrNameLst>
                                          <p:attrName>style.visibility</p:attrName>
                                        </p:attrNameLst>
                                      </p:cBhvr>
                                      <p:to>
                                        <p:strVal val="visible"/>
                                      </p:to>
                                    </p:set>
                                    <p:animEffect transition="in" filter="fade">
                                      <p:cBhvr>
                                        <p:cTn id="12" dur="1000"/>
                                        <p:tgtEl>
                                          <p:spTgt spid="3">
                                            <p:graphicEl>
                                              <a:dgm id="{FB119A30-A8F6-43AD-935A-6A300CF8E297}"/>
                                            </p:graphicEl>
                                          </p:spTgt>
                                        </p:tgtEl>
                                      </p:cBhvr>
                                    </p:animEffect>
                                    <p:anim calcmode="lin" valueType="num">
                                      <p:cBhvr>
                                        <p:cTn id="13" dur="1000" fill="hold"/>
                                        <p:tgtEl>
                                          <p:spTgt spid="3">
                                            <p:graphicEl>
                                              <a:dgm id="{FB119A30-A8F6-43AD-935A-6A300CF8E297}"/>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FB119A30-A8F6-43AD-935A-6A300CF8E297}"/>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B1AE4D74-C465-4A79-8C6E-22086A059A3A}"/>
                                            </p:graphicEl>
                                          </p:spTgt>
                                        </p:tgtEl>
                                        <p:attrNameLst>
                                          <p:attrName>style.visibility</p:attrName>
                                        </p:attrNameLst>
                                      </p:cBhvr>
                                      <p:to>
                                        <p:strVal val="visible"/>
                                      </p:to>
                                    </p:set>
                                    <p:animEffect transition="in" filter="fade">
                                      <p:cBhvr>
                                        <p:cTn id="19" dur="1000"/>
                                        <p:tgtEl>
                                          <p:spTgt spid="3">
                                            <p:graphicEl>
                                              <a:dgm id="{B1AE4D74-C465-4A79-8C6E-22086A059A3A}"/>
                                            </p:graphicEl>
                                          </p:spTgt>
                                        </p:tgtEl>
                                      </p:cBhvr>
                                    </p:animEffect>
                                    <p:anim calcmode="lin" valueType="num">
                                      <p:cBhvr>
                                        <p:cTn id="20" dur="1000" fill="hold"/>
                                        <p:tgtEl>
                                          <p:spTgt spid="3">
                                            <p:graphicEl>
                                              <a:dgm id="{B1AE4D74-C465-4A79-8C6E-22086A059A3A}"/>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B1AE4D74-C465-4A79-8C6E-22086A059A3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833D81BD-8BA6-4FB1-BC8F-697312495147}"/>
                                            </p:graphicEl>
                                          </p:spTgt>
                                        </p:tgtEl>
                                        <p:attrNameLst>
                                          <p:attrName>style.visibility</p:attrName>
                                        </p:attrNameLst>
                                      </p:cBhvr>
                                      <p:to>
                                        <p:strVal val="visible"/>
                                      </p:to>
                                    </p:set>
                                    <p:animEffect transition="in" filter="fade">
                                      <p:cBhvr>
                                        <p:cTn id="24" dur="1000"/>
                                        <p:tgtEl>
                                          <p:spTgt spid="3">
                                            <p:graphicEl>
                                              <a:dgm id="{833D81BD-8BA6-4FB1-BC8F-697312495147}"/>
                                            </p:graphicEl>
                                          </p:spTgt>
                                        </p:tgtEl>
                                      </p:cBhvr>
                                    </p:animEffect>
                                    <p:anim calcmode="lin" valueType="num">
                                      <p:cBhvr>
                                        <p:cTn id="25" dur="1000" fill="hold"/>
                                        <p:tgtEl>
                                          <p:spTgt spid="3">
                                            <p:graphicEl>
                                              <a:dgm id="{833D81BD-8BA6-4FB1-BC8F-697312495147}"/>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833D81BD-8BA6-4FB1-BC8F-697312495147}"/>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4A95EE81-3616-4A27-BD4A-7DA6A9432F7C}"/>
                                            </p:graphicEl>
                                          </p:spTgt>
                                        </p:tgtEl>
                                        <p:attrNameLst>
                                          <p:attrName>style.visibility</p:attrName>
                                        </p:attrNameLst>
                                      </p:cBhvr>
                                      <p:to>
                                        <p:strVal val="visible"/>
                                      </p:to>
                                    </p:set>
                                    <p:animEffect transition="in" filter="fade">
                                      <p:cBhvr>
                                        <p:cTn id="31" dur="1000"/>
                                        <p:tgtEl>
                                          <p:spTgt spid="3">
                                            <p:graphicEl>
                                              <a:dgm id="{4A95EE81-3616-4A27-BD4A-7DA6A9432F7C}"/>
                                            </p:graphicEl>
                                          </p:spTgt>
                                        </p:tgtEl>
                                      </p:cBhvr>
                                    </p:animEffect>
                                    <p:anim calcmode="lin" valueType="num">
                                      <p:cBhvr>
                                        <p:cTn id="32" dur="1000" fill="hold"/>
                                        <p:tgtEl>
                                          <p:spTgt spid="3">
                                            <p:graphicEl>
                                              <a:dgm id="{4A95EE81-3616-4A27-BD4A-7DA6A9432F7C}"/>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4A95EE81-3616-4A27-BD4A-7DA6A9432F7C}"/>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0096B1F8-8584-45FC-95D0-EC4A232D7B37}"/>
                                            </p:graphicEl>
                                          </p:spTgt>
                                        </p:tgtEl>
                                        <p:attrNameLst>
                                          <p:attrName>style.visibility</p:attrName>
                                        </p:attrNameLst>
                                      </p:cBhvr>
                                      <p:to>
                                        <p:strVal val="visible"/>
                                      </p:to>
                                    </p:set>
                                    <p:animEffect transition="in" filter="fade">
                                      <p:cBhvr>
                                        <p:cTn id="36" dur="1000"/>
                                        <p:tgtEl>
                                          <p:spTgt spid="3">
                                            <p:graphicEl>
                                              <a:dgm id="{0096B1F8-8584-45FC-95D0-EC4A232D7B37}"/>
                                            </p:graphicEl>
                                          </p:spTgt>
                                        </p:tgtEl>
                                      </p:cBhvr>
                                    </p:animEffect>
                                    <p:anim calcmode="lin" valueType="num">
                                      <p:cBhvr>
                                        <p:cTn id="37" dur="1000" fill="hold"/>
                                        <p:tgtEl>
                                          <p:spTgt spid="3">
                                            <p:graphicEl>
                                              <a:dgm id="{0096B1F8-8584-45FC-95D0-EC4A232D7B37}"/>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0096B1F8-8584-45FC-95D0-EC4A232D7B37}"/>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B77ADB65-E148-4A7A-995E-84B8A3515C2A}"/>
                                            </p:graphicEl>
                                          </p:spTgt>
                                        </p:tgtEl>
                                        <p:attrNameLst>
                                          <p:attrName>style.visibility</p:attrName>
                                        </p:attrNameLst>
                                      </p:cBhvr>
                                      <p:to>
                                        <p:strVal val="visible"/>
                                      </p:to>
                                    </p:set>
                                    <p:animEffect transition="in" filter="fade">
                                      <p:cBhvr>
                                        <p:cTn id="43" dur="1000"/>
                                        <p:tgtEl>
                                          <p:spTgt spid="3">
                                            <p:graphicEl>
                                              <a:dgm id="{B77ADB65-E148-4A7A-995E-84B8A3515C2A}"/>
                                            </p:graphicEl>
                                          </p:spTgt>
                                        </p:tgtEl>
                                      </p:cBhvr>
                                    </p:animEffect>
                                    <p:anim calcmode="lin" valueType="num">
                                      <p:cBhvr>
                                        <p:cTn id="44" dur="1000" fill="hold"/>
                                        <p:tgtEl>
                                          <p:spTgt spid="3">
                                            <p:graphicEl>
                                              <a:dgm id="{B77ADB65-E148-4A7A-995E-84B8A3515C2A}"/>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B77ADB65-E148-4A7A-995E-84B8A3515C2A}"/>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A2F88D69-473D-4B49-B408-81ABF1B0912C}"/>
                                            </p:graphicEl>
                                          </p:spTgt>
                                        </p:tgtEl>
                                        <p:attrNameLst>
                                          <p:attrName>style.visibility</p:attrName>
                                        </p:attrNameLst>
                                      </p:cBhvr>
                                      <p:to>
                                        <p:strVal val="visible"/>
                                      </p:to>
                                    </p:set>
                                    <p:animEffect transition="in" filter="fade">
                                      <p:cBhvr>
                                        <p:cTn id="48" dur="1000"/>
                                        <p:tgtEl>
                                          <p:spTgt spid="3">
                                            <p:graphicEl>
                                              <a:dgm id="{A2F88D69-473D-4B49-B408-81ABF1B0912C}"/>
                                            </p:graphicEl>
                                          </p:spTgt>
                                        </p:tgtEl>
                                      </p:cBhvr>
                                    </p:animEffect>
                                    <p:anim calcmode="lin" valueType="num">
                                      <p:cBhvr>
                                        <p:cTn id="49" dur="1000" fill="hold"/>
                                        <p:tgtEl>
                                          <p:spTgt spid="3">
                                            <p:graphicEl>
                                              <a:dgm id="{A2F88D69-473D-4B49-B408-81ABF1B0912C}"/>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A2F88D69-473D-4B49-B408-81ABF1B0912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81743"/>
            <a:ext cx="2612571" cy="707886"/>
          </a:xfrm>
          <a:prstGeom prst="rect">
            <a:avLst/>
          </a:prstGeom>
          <a:noFill/>
        </p:spPr>
        <p:txBody>
          <a:bodyPr wrap="square" rtlCol="0">
            <a:spAutoFit/>
          </a:bodyPr>
          <a:lstStyle/>
          <a:p>
            <a:pPr lvl="0" fontAlgn="base">
              <a:spcBef>
                <a:spcPct val="0"/>
              </a:spcBef>
              <a:spcAft>
                <a:spcPct val="0"/>
              </a:spcAft>
            </a:pPr>
            <a:r>
              <a:rPr lang="en-US" sz="4000" b="1">
                <a:solidFill>
                  <a:prstClr val="black"/>
                </a:solidFill>
                <a:latin typeface="Arial" charset="0"/>
                <a:ea typeface="ＭＳ Ｐゴシック" charset="-128"/>
              </a:rPr>
              <a:t>October</a:t>
            </a:r>
            <a:endParaRPr lang="en-US" sz="4000" b="1" dirty="0">
              <a:solidFill>
                <a:prstClr val="black"/>
              </a:solidFill>
              <a:latin typeface="Arial" charset="0"/>
              <a:ea typeface="ＭＳ Ｐゴシック" charset="-128"/>
            </a:endParaRPr>
          </a:p>
        </p:txBody>
      </p:sp>
      <p:graphicFrame>
        <p:nvGraphicFramePr>
          <p:cNvPr id="3" name="Diagram 2"/>
          <p:cNvGraphicFramePr/>
          <p:nvPr>
            <p:extLst>
              <p:ext uri="{D42A27DB-BD31-4B8C-83A1-F6EECF244321}">
                <p14:modId xmlns:p14="http://schemas.microsoft.com/office/powerpoint/2010/main" val="193781608"/>
              </p:ext>
            </p:extLst>
          </p:nvPr>
        </p:nvGraphicFramePr>
        <p:xfrm>
          <a:off x="0" y="1755320"/>
          <a:ext cx="9143999" cy="4188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40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9CB1B88F-ABA0-4237-A3D2-E4EED607E5A2}"/>
                                            </p:graphicEl>
                                          </p:spTgt>
                                        </p:tgtEl>
                                        <p:attrNameLst>
                                          <p:attrName>style.visibility</p:attrName>
                                        </p:attrNameLst>
                                      </p:cBhvr>
                                      <p:to>
                                        <p:strVal val="visible"/>
                                      </p:to>
                                    </p:set>
                                    <p:animEffect transition="in" filter="fade">
                                      <p:cBhvr>
                                        <p:cTn id="7" dur="1000"/>
                                        <p:tgtEl>
                                          <p:spTgt spid="3">
                                            <p:graphicEl>
                                              <a:dgm id="{9CB1B88F-ABA0-4237-A3D2-E4EED607E5A2}"/>
                                            </p:graphicEl>
                                          </p:spTgt>
                                        </p:tgtEl>
                                      </p:cBhvr>
                                    </p:animEffect>
                                    <p:anim calcmode="lin" valueType="num">
                                      <p:cBhvr>
                                        <p:cTn id="8" dur="1000" fill="hold"/>
                                        <p:tgtEl>
                                          <p:spTgt spid="3">
                                            <p:graphicEl>
                                              <a:dgm id="{9CB1B88F-ABA0-4237-A3D2-E4EED607E5A2}"/>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CB1B88F-ABA0-4237-A3D2-E4EED607E5A2}"/>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86F8074C-3E82-41ED-8F41-FEB4E01C159D}"/>
                                            </p:graphicEl>
                                          </p:spTgt>
                                        </p:tgtEl>
                                        <p:attrNameLst>
                                          <p:attrName>style.visibility</p:attrName>
                                        </p:attrNameLst>
                                      </p:cBhvr>
                                      <p:to>
                                        <p:strVal val="visible"/>
                                      </p:to>
                                    </p:set>
                                    <p:animEffect transition="in" filter="fade">
                                      <p:cBhvr>
                                        <p:cTn id="12" dur="1000"/>
                                        <p:tgtEl>
                                          <p:spTgt spid="3">
                                            <p:graphicEl>
                                              <a:dgm id="{86F8074C-3E82-41ED-8F41-FEB4E01C159D}"/>
                                            </p:graphicEl>
                                          </p:spTgt>
                                        </p:tgtEl>
                                      </p:cBhvr>
                                    </p:animEffect>
                                    <p:anim calcmode="lin" valueType="num">
                                      <p:cBhvr>
                                        <p:cTn id="13" dur="1000" fill="hold"/>
                                        <p:tgtEl>
                                          <p:spTgt spid="3">
                                            <p:graphicEl>
                                              <a:dgm id="{86F8074C-3E82-41ED-8F41-FEB4E01C159D}"/>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86F8074C-3E82-41ED-8F41-FEB4E01C159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EC7AA642-D6E6-422F-802B-D4E28C895D7E}"/>
                                            </p:graphicEl>
                                          </p:spTgt>
                                        </p:tgtEl>
                                        <p:attrNameLst>
                                          <p:attrName>style.visibility</p:attrName>
                                        </p:attrNameLst>
                                      </p:cBhvr>
                                      <p:to>
                                        <p:strVal val="visible"/>
                                      </p:to>
                                    </p:set>
                                    <p:animEffect transition="in" filter="fade">
                                      <p:cBhvr>
                                        <p:cTn id="19" dur="1000"/>
                                        <p:tgtEl>
                                          <p:spTgt spid="3">
                                            <p:graphicEl>
                                              <a:dgm id="{EC7AA642-D6E6-422F-802B-D4E28C895D7E}"/>
                                            </p:graphicEl>
                                          </p:spTgt>
                                        </p:tgtEl>
                                      </p:cBhvr>
                                    </p:animEffect>
                                    <p:anim calcmode="lin" valueType="num">
                                      <p:cBhvr>
                                        <p:cTn id="20" dur="1000" fill="hold"/>
                                        <p:tgtEl>
                                          <p:spTgt spid="3">
                                            <p:graphicEl>
                                              <a:dgm id="{EC7AA642-D6E6-422F-802B-D4E28C895D7E}"/>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EC7AA642-D6E6-422F-802B-D4E28C895D7E}"/>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6D803EBD-77A0-4281-B574-C7976BD4B827}"/>
                                            </p:graphicEl>
                                          </p:spTgt>
                                        </p:tgtEl>
                                        <p:attrNameLst>
                                          <p:attrName>style.visibility</p:attrName>
                                        </p:attrNameLst>
                                      </p:cBhvr>
                                      <p:to>
                                        <p:strVal val="visible"/>
                                      </p:to>
                                    </p:set>
                                    <p:animEffect transition="in" filter="fade">
                                      <p:cBhvr>
                                        <p:cTn id="24" dur="1000"/>
                                        <p:tgtEl>
                                          <p:spTgt spid="3">
                                            <p:graphicEl>
                                              <a:dgm id="{6D803EBD-77A0-4281-B574-C7976BD4B827}"/>
                                            </p:graphicEl>
                                          </p:spTgt>
                                        </p:tgtEl>
                                      </p:cBhvr>
                                    </p:animEffect>
                                    <p:anim calcmode="lin" valueType="num">
                                      <p:cBhvr>
                                        <p:cTn id="25" dur="1000" fill="hold"/>
                                        <p:tgtEl>
                                          <p:spTgt spid="3">
                                            <p:graphicEl>
                                              <a:dgm id="{6D803EBD-77A0-4281-B574-C7976BD4B827}"/>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6D803EBD-77A0-4281-B574-C7976BD4B827}"/>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68072B69-BE34-4D80-86A7-A503995C7E09}"/>
                                            </p:graphicEl>
                                          </p:spTgt>
                                        </p:tgtEl>
                                        <p:attrNameLst>
                                          <p:attrName>style.visibility</p:attrName>
                                        </p:attrNameLst>
                                      </p:cBhvr>
                                      <p:to>
                                        <p:strVal val="visible"/>
                                      </p:to>
                                    </p:set>
                                    <p:animEffect transition="in" filter="fade">
                                      <p:cBhvr>
                                        <p:cTn id="31" dur="1000"/>
                                        <p:tgtEl>
                                          <p:spTgt spid="3">
                                            <p:graphicEl>
                                              <a:dgm id="{68072B69-BE34-4D80-86A7-A503995C7E09}"/>
                                            </p:graphicEl>
                                          </p:spTgt>
                                        </p:tgtEl>
                                      </p:cBhvr>
                                    </p:animEffect>
                                    <p:anim calcmode="lin" valueType="num">
                                      <p:cBhvr>
                                        <p:cTn id="32" dur="1000" fill="hold"/>
                                        <p:tgtEl>
                                          <p:spTgt spid="3">
                                            <p:graphicEl>
                                              <a:dgm id="{68072B69-BE34-4D80-86A7-A503995C7E09}"/>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68072B69-BE34-4D80-86A7-A503995C7E09}"/>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C8C319B1-0DF0-4B1D-B7CE-166300EC80A8}"/>
                                            </p:graphicEl>
                                          </p:spTgt>
                                        </p:tgtEl>
                                        <p:attrNameLst>
                                          <p:attrName>style.visibility</p:attrName>
                                        </p:attrNameLst>
                                      </p:cBhvr>
                                      <p:to>
                                        <p:strVal val="visible"/>
                                      </p:to>
                                    </p:set>
                                    <p:animEffect transition="in" filter="fade">
                                      <p:cBhvr>
                                        <p:cTn id="36" dur="1000"/>
                                        <p:tgtEl>
                                          <p:spTgt spid="3">
                                            <p:graphicEl>
                                              <a:dgm id="{C8C319B1-0DF0-4B1D-B7CE-166300EC80A8}"/>
                                            </p:graphicEl>
                                          </p:spTgt>
                                        </p:tgtEl>
                                      </p:cBhvr>
                                    </p:animEffect>
                                    <p:anim calcmode="lin" valueType="num">
                                      <p:cBhvr>
                                        <p:cTn id="37" dur="1000" fill="hold"/>
                                        <p:tgtEl>
                                          <p:spTgt spid="3">
                                            <p:graphicEl>
                                              <a:dgm id="{C8C319B1-0DF0-4B1D-B7CE-166300EC80A8}"/>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C8C319B1-0DF0-4B1D-B7CE-166300EC80A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3FB2F77-C340-4CCE-954A-B093ECF78009}"/>
              </a:ext>
            </a:extLst>
          </p:cNvPr>
          <p:cNvGrpSpPr/>
          <p:nvPr/>
        </p:nvGrpSpPr>
        <p:grpSpPr>
          <a:xfrm>
            <a:off x="765544" y="3800988"/>
            <a:ext cx="2512976" cy="2685747"/>
            <a:chOff x="5439883" y="2005566"/>
            <a:chExt cx="2857500" cy="2999561"/>
          </a:xfrm>
        </p:grpSpPr>
        <p:pic>
          <p:nvPicPr>
            <p:cNvPr id="12" name="Picture 11" descr="Finaid Qr code&#10;&#10;Description automatically generated">
              <a:extLst>
                <a:ext uri="{FF2B5EF4-FFF2-40B4-BE49-F238E27FC236}">
                  <a16:creationId xmlns:a16="http://schemas.microsoft.com/office/drawing/2014/main" id="{7E40831F-10E1-405D-96F2-9C9A079BECBB}"/>
                </a:ext>
              </a:extLst>
            </p:cNvPr>
            <p:cNvPicPr>
              <a:picLocks noChangeAspect="1"/>
            </p:cNvPicPr>
            <p:nvPr/>
          </p:nvPicPr>
          <p:blipFill>
            <a:blip r:embed="rId2"/>
            <a:stretch>
              <a:fillRect/>
            </a:stretch>
          </p:blipFill>
          <p:spPr>
            <a:xfrm>
              <a:off x="5439883" y="2005566"/>
              <a:ext cx="2857500" cy="2857500"/>
            </a:xfrm>
            <a:prstGeom prst="rect">
              <a:avLst/>
            </a:prstGeom>
          </p:spPr>
        </p:pic>
        <p:sp>
          <p:nvSpPr>
            <p:cNvPr id="13" name="TextBox 12">
              <a:extLst>
                <a:ext uri="{FF2B5EF4-FFF2-40B4-BE49-F238E27FC236}">
                  <a16:creationId xmlns:a16="http://schemas.microsoft.com/office/drawing/2014/main" id="{F83142FA-A8B8-4523-BF3C-6BF448DC1DEF}"/>
                </a:ext>
              </a:extLst>
            </p:cNvPr>
            <p:cNvSpPr txBox="1"/>
            <p:nvPr/>
          </p:nvSpPr>
          <p:spPr>
            <a:xfrm>
              <a:off x="5921643" y="4635795"/>
              <a:ext cx="1893980" cy="369332"/>
            </a:xfrm>
            <a:prstGeom prst="rect">
              <a:avLst/>
            </a:prstGeom>
            <a:noFill/>
          </p:spPr>
          <p:txBody>
            <a:bodyPr wrap="none" rtlCol="0">
              <a:spAutoFit/>
            </a:bodyPr>
            <a:lstStyle/>
            <a:p>
              <a:r>
                <a:rPr lang="en-US" dirty="0"/>
                <a:t>Financial Aid FAQs</a:t>
              </a:r>
            </a:p>
          </p:txBody>
        </p:sp>
      </p:grpSp>
      <p:sp>
        <p:nvSpPr>
          <p:cNvPr id="3" name="Rectangle 2"/>
          <p:cNvSpPr/>
          <p:nvPr/>
        </p:nvSpPr>
        <p:spPr>
          <a:xfrm>
            <a:off x="3595431" y="1048491"/>
            <a:ext cx="4540101" cy="1323439"/>
          </a:xfrm>
          <a:prstGeom prst="rect">
            <a:avLst/>
          </a:prstGeom>
        </p:spPr>
        <p:txBody>
          <a:bodyPr wrap="square">
            <a:spAutoFit/>
          </a:bodyPr>
          <a:lstStyle/>
          <a:p>
            <a:pPr lvl="0" algn="ctr">
              <a:spcBef>
                <a:spcPct val="20000"/>
              </a:spcBef>
              <a:defRPr/>
            </a:pPr>
            <a:r>
              <a:rPr lang="en-US" sz="8000" b="1" dirty="0">
                <a:solidFill>
                  <a:prstClr val="black"/>
                </a:solidFill>
                <a:effectLst>
                  <a:outerShdw blurRad="38100" dist="38100" dir="2700000" algn="tl">
                    <a:srgbClr val="000000">
                      <a:alpha val="43137"/>
                    </a:srgbClr>
                  </a:outerShdw>
                </a:effectLst>
                <a:latin typeface="+mj-lt"/>
                <a:ea typeface="ＭＳ Ｐゴシック" charset="-128"/>
              </a:rPr>
              <a:t>Questions</a:t>
            </a:r>
            <a:endParaRPr lang="en-US" sz="6000" dirty="0">
              <a:solidFill>
                <a:prstClr val="black"/>
              </a:solidFill>
              <a:latin typeface="+mj-lt"/>
              <a:ea typeface="ＭＳ Ｐゴシック" charset="-128"/>
            </a:endParaRPr>
          </a:p>
        </p:txBody>
      </p:sp>
      <p:grpSp>
        <p:nvGrpSpPr>
          <p:cNvPr id="10" name="Group 9">
            <a:extLst>
              <a:ext uri="{FF2B5EF4-FFF2-40B4-BE49-F238E27FC236}">
                <a16:creationId xmlns:a16="http://schemas.microsoft.com/office/drawing/2014/main" id="{631232A9-C613-4C93-A621-510E137D6558}"/>
              </a:ext>
            </a:extLst>
          </p:cNvPr>
          <p:cNvGrpSpPr/>
          <p:nvPr/>
        </p:nvGrpSpPr>
        <p:grpSpPr>
          <a:xfrm>
            <a:off x="765544" y="1048491"/>
            <a:ext cx="2512976" cy="2661982"/>
            <a:chOff x="846617" y="2000250"/>
            <a:chExt cx="2857500" cy="3004877"/>
          </a:xfrm>
        </p:grpSpPr>
        <p:pic>
          <p:nvPicPr>
            <p:cNvPr id="6" name="Picture 5" descr="SBS Qr code&#10;&#10;Description automatically generated">
              <a:extLst>
                <a:ext uri="{FF2B5EF4-FFF2-40B4-BE49-F238E27FC236}">
                  <a16:creationId xmlns:a16="http://schemas.microsoft.com/office/drawing/2014/main" id="{5BA09C39-C37F-4450-987D-4494EFCAE56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6617" y="2000250"/>
              <a:ext cx="2857500" cy="2857500"/>
            </a:xfrm>
            <a:prstGeom prst="rect">
              <a:avLst/>
            </a:prstGeom>
          </p:spPr>
        </p:pic>
        <p:sp>
          <p:nvSpPr>
            <p:cNvPr id="9" name="TextBox 8">
              <a:extLst>
                <a:ext uri="{FF2B5EF4-FFF2-40B4-BE49-F238E27FC236}">
                  <a16:creationId xmlns:a16="http://schemas.microsoft.com/office/drawing/2014/main" id="{F45C3824-61C6-46D1-996E-ABEEC0095804}"/>
                </a:ext>
              </a:extLst>
            </p:cNvPr>
            <p:cNvSpPr txBox="1"/>
            <p:nvPr/>
          </p:nvSpPr>
          <p:spPr>
            <a:xfrm>
              <a:off x="1753974" y="4635795"/>
              <a:ext cx="1042786" cy="369332"/>
            </a:xfrm>
            <a:prstGeom prst="rect">
              <a:avLst/>
            </a:prstGeom>
            <a:noFill/>
          </p:spPr>
          <p:txBody>
            <a:bodyPr wrap="none" rtlCol="0">
              <a:spAutoFit/>
            </a:bodyPr>
            <a:lstStyle/>
            <a:p>
              <a:r>
                <a:rPr lang="en-US" dirty="0"/>
                <a:t>SBS FAQs</a:t>
              </a:r>
            </a:p>
          </p:txBody>
        </p:sp>
      </p:grpSp>
      <p:pic>
        <p:nvPicPr>
          <p:cNvPr id="11" name="Picture 10" descr="Shape&#10;&#10;Description automatically generated">
            <a:extLst>
              <a:ext uri="{FF2B5EF4-FFF2-40B4-BE49-F238E27FC236}">
                <a16:creationId xmlns:a16="http://schemas.microsoft.com/office/drawing/2014/main" id="{8F04F4D9-04FA-46B1-BF8F-F0A1F13CACEB}"/>
              </a:ext>
            </a:extLst>
          </p:cNvPr>
          <p:cNvPicPr>
            <a:picLocks noChangeAspect="1"/>
          </p:cNvPicPr>
          <p:nvPr/>
        </p:nvPicPr>
        <p:blipFill>
          <a:blip r:embed="rId4"/>
          <a:stretch>
            <a:fillRect/>
          </a:stretch>
        </p:blipFill>
        <p:spPr>
          <a:xfrm>
            <a:off x="4348571" y="2508015"/>
            <a:ext cx="3033819" cy="2760181"/>
          </a:xfrm>
          <a:prstGeom prst="rect">
            <a:avLst/>
          </a:prstGeom>
        </p:spPr>
      </p:pic>
    </p:spTree>
    <p:extLst>
      <p:ext uri="{BB962C8B-B14F-4D97-AF65-F5344CB8AC3E}">
        <p14:creationId xmlns:p14="http://schemas.microsoft.com/office/powerpoint/2010/main" val="382992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278" y="715073"/>
            <a:ext cx="7192736" cy="815608"/>
          </a:xfrm>
          <a:prstGeom prst="rect">
            <a:avLst/>
          </a:prstGeom>
          <a:noFill/>
        </p:spPr>
        <p:txBody>
          <a:bodyPr wrap="square" lIns="91440" tIns="45720" rIns="91440" bIns="45720" rtlCol="0" anchor="t">
            <a:spAutoFit/>
          </a:bodyPr>
          <a:lstStyle/>
          <a:p>
            <a:pPr algn="ctr"/>
            <a:r>
              <a:rPr lang="en-US" sz="4700" u="sng" kern="0" spc="-85" dirty="0" err="1">
                <a:latin typeface="Arial"/>
                <a:ea typeface="+mj-ea"/>
                <a:cs typeface="Arial"/>
              </a:rPr>
              <a:t>FinancialSmarts</a:t>
            </a:r>
            <a:endParaRPr lang="en-US" u="sng">
              <a:cs typeface="Calibri"/>
            </a:endParaRPr>
          </a:p>
        </p:txBody>
      </p:sp>
      <p:sp>
        <p:nvSpPr>
          <p:cNvPr id="7" name="TextBox 6"/>
          <p:cNvSpPr txBox="1"/>
          <p:nvPr/>
        </p:nvSpPr>
        <p:spPr>
          <a:xfrm>
            <a:off x="5383707" y="4602783"/>
            <a:ext cx="3590174" cy="400110"/>
          </a:xfrm>
          <a:prstGeom prst="rect">
            <a:avLst/>
          </a:prstGeom>
          <a:noFill/>
        </p:spPr>
        <p:txBody>
          <a:bodyPr wrap="square" rtlCol="0">
            <a:spAutoFit/>
          </a:bodyPr>
          <a:lstStyle/>
          <a:p>
            <a:pPr algn="ctr"/>
            <a:r>
              <a:rPr lang="en-US" sz="2000" dirty="0"/>
              <a:t>financialsmarts.umbc.edu</a:t>
            </a:r>
          </a:p>
        </p:txBody>
      </p:sp>
      <p:pic>
        <p:nvPicPr>
          <p:cNvPr id="4" name="Picture 3" descr="Financial Smarts Qr code&#10;&#10;Description automatically generated">
            <a:extLst>
              <a:ext uri="{FF2B5EF4-FFF2-40B4-BE49-F238E27FC236}">
                <a16:creationId xmlns:a16="http://schemas.microsoft.com/office/drawing/2014/main" id="{A6EF5A2F-0A14-42CF-95AF-4621F8B5ED6D}"/>
              </a:ext>
            </a:extLst>
          </p:cNvPr>
          <p:cNvPicPr>
            <a:picLocks noChangeAspect="1"/>
          </p:cNvPicPr>
          <p:nvPr/>
        </p:nvPicPr>
        <p:blipFill>
          <a:blip r:embed="rId3"/>
          <a:stretch>
            <a:fillRect/>
          </a:stretch>
        </p:blipFill>
        <p:spPr>
          <a:xfrm>
            <a:off x="6193571" y="2781193"/>
            <a:ext cx="1821590" cy="182159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D0E42B4D-06C2-4F0B-99D4-374F38066A88}"/>
              </a:ext>
            </a:extLst>
          </p:cNvPr>
          <p:cNvPicPr>
            <a:picLocks noChangeAspect="1"/>
          </p:cNvPicPr>
          <p:nvPr/>
        </p:nvPicPr>
        <p:blipFill>
          <a:blip r:embed="rId4"/>
          <a:stretch>
            <a:fillRect/>
          </a:stretch>
        </p:blipFill>
        <p:spPr>
          <a:xfrm>
            <a:off x="537655" y="1616375"/>
            <a:ext cx="5105997" cy="4328633"/>
          </a:xfrm>
          <a:prstGeom prst="rect">
            <a:avLst/>
          </a:prstGeom>
        </p:spPr>
      </p:pic>
    </p:spTree>
    <p:extLst>
      <p:ext uri="{BB962C8B-B14F-4D97-AF65-F5344CB8AC3E}">
        <p14:creationId xmlns:p14="http://schemas.microsoft.com/office/powerpoint/2010/main" val="142958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F0616-3C8C-4E5B-8264-312DA7E57571}"/>
              </a:ext>
            </a:extLst>
          </p:cNvPr>
          <p:cNvPicPr>
            <a:picLocks noChangeAspect="1"/>
          </p:cNvPicPr>
          <p:nvPr/>
        </p:nvPicPr>
        <p:blipFill>
          <a:blip r:embed="rId3"/>
          <a:stretch>
            <a:fillRect/>
          </a:stretch>
        </p:blipFill>
        <p:spPr>
          <a:xfrm>
            <a:off x="969932" y="2051184"/>
            <a:ext cx="3298222" cy="2755631"/>
          </a:xfrm>
          <a:prstGeom prst="rect">
            <a:avLst/>
          </a:prstGeom>
        </p:spPr>
      </p:pic>
      <p:sp>
        <p:nvSpPr>
          <p:cNvPr id="3" name="TextBox 2">
            <a:extLst>
              <a:ext uri="{FF2B5EF4-FFF2-40B4-BE49-F238E27FC236}">
                <a16:creationId xmlns:a16="http://schemas.microsoft.com/office/drawing/2014/main" id="{2404071C-AD1A-45E8-9FB2-D6CE141241FC}"/>
              </a:ext>
            </a:extLst>
          </p:cNvPr>
          <p:cNvSpPr txBox="1"/>
          <p:nvPr/>
        </p:nvSpPr>
        <p:spPr>
          <a:xfrm>
            <a:off x="5030529" y="3496127"/>
            <a:ext cx="3298222" cy="1323439"/>
          </a:xfrm>
          <a:prstGeom prst="rect">
            <a:avLst/>
          </a:prstGeom>
          <a:noFill/>
        </p:spPr>
        <p:txBody>
          <a:bodyPr wrap="square" lIns="91440" tIns="45720" rIns="91440" bIns="45720" rtlCol="0" anchor="t">
            <a:spAutoFit/>
          </a:bodyPr>
          <a:lstStyle/>
          <a:p>
            <a:pPr algn="ctr"/>
            <a:r>
              <a:rPr lang="en-US" sz="2000" dirty="0"/>
              <a:t>Students that complete the  </a:t>
            </a:r>
            <a:r>
              <a:rPr lang="en-US" sz="2000" dirty="0" err="1"/>
              <a:t>CashCourse</a:t>
            </a:r>
            <a:r>
              <a:rPr lang="en-US" sz="2000" dirty="0"/>
              <a:t> have a chance to win a $100, $300 or $500</a:t>
            </a:r>
            <a:r>
              <a:rPr lang="en-US" dirty="0"/>
              <a:t>.</a:t>
            </a:r>
          </a:p>
        </p:txBody>
      </p:sp>
      <p:sp>
        <p:nvSpPr>
          <p:cNvPr id="5" name="TextBox 4">
            <a:extLst>
              <a:ext uri="{FF2B5EF4-FFF2-40B4-BE49-F238E27FC236}">
                <a16:creationId xmlns:a16="http://schemas.microsoft.com/office/drawing/2014/main" id="{E9A52D5B-781C-0F2C-9757-9A6C52C3252F}"/>
              </a:ext>
            </a:extLst>
          </p:cNvPr>
          <p:cNvSpPr txBox="1"/>
          <p:nvPr/>
        </p:nvSpPr>
        <p:spPr>
          <a:xfrm>
            <a:off x="1018240" y="899711"/>
            <a:ext cx="7192736" cy="815608"/>
          </a:xfrm>
          <a:prstGeom prst="rect">
            <a:avLst/>
          </a:prstGeom>
          <a:noFill/>
        </p:spPr>
        <p:txBody>
          <a:bodyPr wrap="square" lIns="91440" tIns="45720" rIns="91440" bIns="45720" rtlCol="0" anchor="t">
            <a:spAutoFit/>
          </a:bodyPr>
          <a:lstStyle/>
          <a:p>
            <a:pPr algn="ctr"/>
            <a:r>
              <a:rPr lang="en-US" sz="4700" u="sng" kern="0" spc="-85" dirty="0" err="1">
                <a:latin typeface="Arial"/>
                <a:ea typeface="+mj-ea"/>
                <a:cs typeface="Arial"/>
              </a:rPr>
              <a:t>FinancialSmarts</a:t>
            </a:r>
            <a:endParaRPr lang="en-US" u="sng">
              <a:cs typeface="Calibri"/>
            </a:endParaRPr>
          </a:p>
        </p:txBody>
      </p:sp>
    </p:spTree>
    <p:extLst>
      <p:ext uri="{BB962C8B-B14F-4D97-AF65-F5344CB8AC3E}">
        <p14:creationId xmlns:p14="http://schemas.microsoft.com/office/powerpoint/2010/main" val="8919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873" y="847493"/>
            <a:ext cx="8586439" cy="707886"/>
          </a:xfrm>
          <a:prstGeom prst="rect">
            <a:avLst/>
          </a:prstGeom>
          <a:noFill/>
        </p:spPr>
        <p:txBody>
          <a:bodyPr wrap="square" lIns="91440" tIns="45720" rIns="91440" bIns="45720" rtlCol="0" anchor="t">
            <a:spAutoFit/>
          </a:bodyPr>
          <a:lstStyle/>
          <a:p>
            <a:pPr algn="ctr"/>
            <a:r>
              <a:rPr lang="en-US" altLang="en-US" sz="4000" u="sng" dirty="0">
                <a:effectLst>
                  <a:outerShdw blurRad="38100" dist="38100" dir="2700000" algn="tl">
                    <a:srgbClr val="000000">
                      <a:alpha val="43137"/>
                    </a:srgbClr>
                  </a:outerShdw>
                </a:effectLst>
                <a:ea typeface="ＭＳ Ｐゴシック"/>
                <a:cs typeface="+mj-cs"/>
              </a:rPr>
              <a:t>Cutting the Cost of College</a:t>
            </a:r>
            <a:endParaRPr lang="en-US" dirty="0">
              <a:ea typeface="ＭＳ Ｐゴシック"/>
            </a:endParaRPr>
          </a:p>
        </p:txBody>
      </p:sp>
      <p:sp>
        <p:nvSpPr>
          <p:cNvPr id="3" name="TextBox 2"/>
          <p:cNvSpPr txBox="1"/>
          <p:nvPr/>
        </p:nvSpPr>
        <p:spPr>
          <a:xfrm>
            <a:off x="94784" y="1918010"/>
            <a:ext cx="8820615" cy="1815882"/>
          </a:xfrm>
          <a:prstGeom prst="rect">
            <a:avLst/>
          </a:prstGeom>
          <a:noFill/>
        </p:spPr>
        <p:txBody>
          <a:bodyPr wrap="square" rtlCol="0">
            <a:spAutoFit/>
          </a:bodyPr>
          <a:lstStyle/>
          <a:p>
            <a:pPr marL="457200" lvl="0" indent="-457200" fontAlgn="base">
              <a:spcBef>
                <a:spcPct val="0"/>
              </a:spcBef>
              <a:spcAft>
                <a:spcPct val="0"/>
              </a:spcAft>
              <a:buFont typeface="Arial" panose="020B0604020202020204" pitchFamily="34" charset="0"/>
              <a:buChar char="•"/>
              <a:defRPr/>
            </a:pPr>
            <a:r>
              <a:rPr lang="en-US" sz="2800" dirty="0">
                <a:solidFill>
                  <a:prstClr val="black"/>
                </a:solidFill>
                <a:latin typeface="Arial" charset="0"/>
                <a:ea typeface="ＭＳ Ｐゴシック" charset="-128"/>
              </a:rPr>
              <a:t>The number of credit hours needed to receive a bachelors degree is about 120. </a:t>
            </a:r>
          </a:p>
          <a:p>
            <a:pPr marL="457200" lvl="0" indent="-457200" fontAlgn="base">
              <a:spcBef>
                <a:spcPct val="0"/>
              </a:spcBef>
              <a:spcAft>
                <a:spcPct val="0"/>
              </a:spcAft>
              <a:buFont typeface="Arial" panose="020B0604020202020204" pitchFamily="34" charset="0"/>
              <a:buChar char="•"/>
              <a:defRPr/>
            </a:pPr>
            <a:r>
              <a:rPr lang="en-US" sz="2800" dirty="0">
                <a:solidFill>
                  <a:prstClr val="black"/>
                </a:solidFill>
                <a:latin typeface="Arial" charset="0"/>
                <a:ea typeface="ＭＳ Ｐゴシック" charset="-128"/>
              </a:rPr>
              <a:t>The minimum full-time credit load per semester is 12 credits. </a:t>
            </a:r>
          </a:p>
        </p:txBody>
      </p:sp>
      <p:pic>
        <p:nvPicPr>
          <p:cNvPr id="5" name="Picture 4" descr="A picture containing text&#10;&#10;Description automatically generated">
            <a:extLst>
              <a:ext uri="{FF2B5EF4-FFF2-40B4-BE49-F238E27FC236}">
                <a16:creationId xmlns:a16="http://schemas.microsoft.com/office/drawing/2014/main" id="{420ACBCB-2E5B-492F-9E96-5AB8A7CC5920}"/>
              </a:ext>
            </a:extLst>
          </p:cNvPr>
          <p:cNvPicPr>
            <a:picLocks noChangeAspect="1"/>
          </p:cNvPicPr>
          <p:nvPr/>
        </p:nvPicPr>
        <p:blipFill>
          <a:blip r:embed="rId3"/>
          <a:stretch>
            <a:fillRect/>
          </a:stretch>
        </p:blipFill>
        <p:spPr>
          <a:xfrm>
            <a:off x="2424690" y="4915139"/>
            <a:ext cx="4010796" cy="883111"/>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64999077-590C-451D-B2CD-013A5E5790F1}"/>
              </a:ext>
            </a:extLst>
          </p:cNvPr>
          <p:cNvPicPr>
            <a:picLocks noChangeAspect="1"/>
          </p:cNvPicPr>
          <p:nvPr/>
        </p:nvPicPr>
        <p:blipFill>
          <a:blip r:embed="rId4"/>
          <a:stretch>
            <a:fillRect/>
          </a:stretch>
        </p:blipFill>
        <p:spPr>
          <a:xfrm>
            <a:off x="2353122" y="3529833"/>
            <a:ext cx="4082364" cy="1385306"/>
          </a:xfrm>
          <a:prstGeom prst="rect">
            <a:avLst/>
          </a:prstGeom>
        </p:spPr>
      </p:pic>
      <p:pic>
        <p:nvPicPr>
          <p:cNvPr id="4" name="Picture 5" descr="Logo, company name&#10;&#10;Description automatically generated">
            <a:extLst>
              <a:ext uri="{FF2B5EF4-FFF2-40B4-BE49-F238E27FC236}">
                <a16:creationId xmlns:a16="http://schemas.microsoft.com/office/drawing/2014/main" id="{55FDA2E1-E0C6-7C60-A564-0DE7E7468107}"/>
              </a:ext>
            </a:extLst>
          </p:cNvPr>
          <p:cNvPicPr>
            <a:picLocks noChangeAspect="1"/>
          </p:cNvPicPr>
          <p:nvPr/>
        </p:nvPicPr>
        <p:blipFill>
          <a:blip r:embed="rId5"/>
          <a:stretch>
            <a:fillRect/>
          </a:stretch>
        </p:blipFill>
        <p:spPr>
          <a:xfrm>
            <a:off x="6136227" y="5569588"/>
            <a:ext cx="2743200" cy="1033485"/>
          </a:xfrm>
          <a:prstGeom prst="rect">
            <a:avLst/>
          </a:prstGeom>
        </p:spPr>
      </p:pic>
    </p:spTree>
    <p:extLst>
      <p:ext uri="{BB962C8B-B14F-4D97-AF65-F5344CB8AC3E}">
        <p14:creationId xmlns:p14="http://schemas.microsoft.com/office/powerpoint/2010/main" val="67364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712" y="1338146"/>
            <a:ext cx="7582829" cy="707886"/>
          </a:xfrm>
          <a:prstGeom prst="rect">
            <a:avLst/>
          </a:prstGeom>
          <a:noFill/>
        </p:spPr>
        <p:txBody>
          <a:bodyPr wrap="square" lIns="91440" tIns="45720" rIns="91440" bIns="45720" rtlCol="0" anchor="t">
            <a:spAutoFit/>
          </a:bodyPr>
          <a:lstStyle/>
          <a:p>
            <a:pPr algn="ctr"/>
            <a:r>
              <a:rPr lang="en-US" altLang="en-US" sz="4000" u="sng" dirty="0">
                <a:effectLst>
                  <a:outerShdw blurRad="38100" dist="38100" dir="2700000" algn="tl">
                    <a:srgbClr val="000000">
                      <a:alpha val="43137"/>
                    </a:srgbClr>
                  </a:outerShdw>
                </a:effectLst>
                <a:ea typeface="ＭＳ Ｐゴシック"/>
                <a:cs typeface="+mj-cs"/>
              </a:rPr>
              <a:t>Student Business Services</a:t>
            </a:r>
            <a:endParaRPr lang="en-US" dirty="0">
              <a:ea typeface="ＭＳ Ｐゴシック"/>
            </a:endParaRPr>
          </a:p>
        </p:txBody>
      </p:sp>
      <p:sp>
        <p:nvSpPr>
          <p:cNvPr id="3" name="TextBox 2"/>
          <p:cNvSpPr txBox="1"/>
          <p:nvPr/>
        </p:nvSpPr>
        <p:spPr>
          <a:xfrm>
            <a:off x="568712" y="2653990"/>
            <a:ext cx="8263054" cy="3785652"/>
          </a:xfrm>
          <a:prstGeom prst="rect">
            <a:avLst/>
          </a:prstGeom>
          <a:noFill/>
        </p:spPr>
        <p:txBody>
          <a:bodyPr wrap="square" lIns="91440" tIns="45720" rIns="91440" bIns="45720" rtlCol="0" anchor="t">
            <a:spAutoFit/>
          </a:bodyPr>
          <a:lstStyle/>
          <a:p>
            <a:pPr lvl="0" algn="ctr">
              <a:spcBef>
                <a:spcPct val="20000"/>
              </a:spcBef>
              <a:defRPr/>
            </a:pPr>
            <a:r>
              <a:rPr lang="en-US" sz="3000" dirty="0">
                <a:solidFill>
                  <a:prstClr val="black"/>
                </a:solidFill>
                <a:ea typeface="ＭＳ Ｐゴシック" charset="-128"/>
              </a:rPr>
              <a:t>Administration Building, 3</a:t>
            </a:r>
            <a:r>
              <a:rPr lang="en-US" sz="3000" baseline="30000" dirty="0">
                <a:solidFill>
                  <a:prstClr val="black"/>
                </a:solidFill>
                <a:ea typeface="ＭＳ Ｐゴシック" charset="-128"/>
              </a:rPr>
              <a:t>rd</a:t>
            </a:r>
            <a:r>
              <a:rPr lang="en-US" sz="3000" dirty="0">
                <a:solidFill>
                  <a:prstClr val="black"/>
                </a:solidFill>
                <a:ea typeface="ＭＳ Ｐゴシック" charset="-128"/>
              </a:rPr>
              <a:t> floor</a:t>
            </a:r>
          </a:p>
          <a:p>
            <a:pPr lvl="0" algn="ctr">
              <a:spcBef>
                <a:spcPct val="20000"/>
              </a:spcBef>
              <a:defRPr/>
            </a:pPr>
            <a:endParaRPr lang="en-US" sz="3000" dirty="0">
              <a:solidFill>
                <a:prstClr val="black"/>
              </a:solidFill>
              <a:ea typeface="ＭＳ Ｐゴシック" charset="-128"/>
            </a:endParaRPr>
          </a:p>
          <a:p>
            <a:pPr lvl="0" algn="ctr">
              <a:spcBef>
                <a:spcPct val="20000"/>
              </a:spcBef>
              <a:defRPr/>
            </a:pPr>
            <a:r>
              <a:rPr lang="en-US" sz="3000" dirty="0">
                <a:solidFill>
                  <a:prstClr val="black"/>
                </a:solidFill>
                <a:ea typeface="ＭＳ Ｐゴシック" charset="-128"/>
              </a:rPr>
              <a:t>Monday-Friday, 8:30am-4:30pm</a:t>
            </a:r>
            <a:br>
              <a:rPr lang="en-US" sz="3000" dirty="0">
                <a:solidFill>
                  <a:prstClr val="black"/>
                </a:solidFill>
                <a:ea typeface="ＭＳ Ｐゴシック" charset="-128"/>
              </a:rPr>
            </a:br>
            <a:r>
              <a:rPr lang="en-US" sz="3000" dirty="0">
                <a:solidFill>
                  <a:prstClr val="black"/>
                </a:solidFill>
                <a:ea typeface="ＭＳ Ｐゴシック" charset="-128"/>
              </a:rPr>
              <a:t>(Payments until 4:00pm)</a:t>
            </a:r>
          </a:p>
          <a:p>
            <a:pPr lvl="0" algn="ctr">
              <a:spcBef>
                <a:spcPct val="20000"/>
              </a:spcBef>
              <a:defRPr/>
            </a:pPr>
            <a:endParaRPr lang="en-US" sz="3000" dirty="0">
              <a:solidFill>
                <a:prstClr val="black"/>
              </a:solidFill>
              <a:ea typeface="ＭＳ Ｐゴシック" charset="-128"/>
            </a:endParaRPr>
          </a:p>
          <a:p>
            <a:pPr lvl="0" algn="ctr">
              <a:spcBef>
                <a:spcPct val="20000"/>
              </a:spcBef>
              <a:defRPr/>
            </a:pPr>
            <a:r>
              <a:rPr lang="en-US" sz="3000" dirty="0">
                <a:solidFill>
                  <a:prstClr val="black"/>
                </a:solidFill>
                <a:ea typeface="ＭＳ Ｐゴシック" charset="-128"/>
              </a:rPr>
              <a:t>SBS Team: 410-455-2288</a:t>
            </a:r>
          </a:p>
          <a:p>
            <a:pPr lvl="0" algn="ctr">
              <a:spcBef>
                <a:spcPct val="20000"/>
              </a:spcBef>
              <a:defRPr/>
            </a:pPr>
            <a:endParaRPr lang="en-US" sz="3000" dirty="0">
              <a:highlight>
                <a:srgbClr val="FFFF00"/>
              </a:highlight>
              <a:ea typeface="ＭＳ Ｐゴシック" charset="-128"/>
              <a:cs typeface="Calibri"/>
            </a:endParaRPr>
          </a:p>
        </p:txBody>
      </p:sp>
      <p:pic>
        <p:nvPicPr>
          <p:cNvPr id="5" name="Picture 4" descr="SBS Contact Page Qr code&#10;&#10;Description automatically generated">
            <a:extLst>
              <a:ext uri="{FF2B5EF4-FFF2-40B4-BE49-F238E27FC236}">
                <a16:creationId xmlns:a16="http://schemas.microsoft.com/office/drawing/2014/main" id="{8E6D3781-CE29-4DE3-837B-38A559E5890E}"/>
              </a:ext>
            </a:extLst>
          </p:cNvPr>
          <p:cNvPicPr>
            <a:picLocks noChangeAspect="1"/>
          </p:cNvPicPr>
          <p:nvPr/>
        </p:nvPicPr>
        <p:blipFill>
          <a:blip r:embed="rId3"/>
          <a:stretch>
            <a:fillRect/>
          </a:stretch>
        </p:blipFill>
        <p:spPr>
          <a:xfrm>
            <a:off x="6982633" y="4546816"/>
            <a:ext cx="2037763" cy="2037763"/>
          </a:xfrm>
          <a:prstGeom prst="rect">
            <a:avLst/>
          </a:prstGeom>
        </p:spPr>
      </p:pic>
    </p:spTree>
    <p:extLst>
      <p:ext uri="{BB962C8B-B14F-4D97-AF65-F5344CB8AC3E}">
        <p14:creationId xmlns:p14="http://schemas.microsoft.com/office/powerpoint/2010/main" val="367240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517" y="880946"/>
            <a:ext cx="6634976" cy="713678"/>
          </a:xfrm>
          <a:prstGeom prst="rect">
            <a:avLst/>
          </a:prstGeom>
          <a:noFill/>
        </p:spPr>
        <p:txBody>
          <a:bodyPr wrap="square" lIns="91440" tIns="45720" rIns="91440" bIns="45720" rtlCol="0" anchor="t">
            <a:spAutoFit/>
          </a:bodyPr>
          <a:lstStyle/>
          <a:p>
            <a:pPr algn="ctr"/>
            <a:r>
              <a:rPr lang="en-US" altLang="en-US" sz="4000" u="sng" dirty="0">
                <a:effectLst>
                  <a:outerShdw blurRad="38100" dist="38100" dir="2700000" algn="tl">
                    <a:srgbClr val="000000">
                      <a:alpha val="43137"/>
                    </a:srgbClr>
                  </a:outerShdw>
                </a:effectLst>
                <a:ea typeface="ＭＳ Ｐゴシック"/>
                <a:cs typeface="+mj-cs"/>
              </a:rPr>
              <a:t>Student Business Services</a:t>
            </a:r>
            <a:endParaRPr lang="en-US" dirty="0">
              <a:ea typeface="ＭＳ Ｐゴシック"/>
            </a:endParaRPr>
          </a:p>
        </p:txBody>
      </p:sp>
      <p:sp>
        <p:nvSpPr>
          <p:cNvPr id="3" name="TextBox 2"/>
          <p:cNvSpPr txBox="1"/>
          <p:nvPr/>
        </p:nvSpPr>
        <p:spPr>
          <a:xfrm>
            <a:off x="133814" y="2007219"/>
            <a:ext cx="4493942" cy="3225498"/>
          </a:xfrm>
          <a:prstGeom prst="rect">
            <a:avLst/>
          </a:prstGeom>
          <a:noFill/>
        </p:spPr>
        <p:txBody>
          <a:bodyPr wrap="square" rtlCol="0">
            <a:spAutoFit/>
          </a:bodyPr>
          <a:lstStyle/>
          <a:p>
            <a:pPr marL="457200" lvl="0" indent="-457200">
              <a:lnSpc>
                <a:spcPct val="120000"/>
              </a:lnSpc>
              <a:spcBef>
                <a:spcPct val="20000"/>
              </a:spcBef>
              <a:buFont typeface="Arial" panose="020B0604020202020204" pitchFamily="34" charset="0"/>
              <a:buChar char="•"/>
              <a:defRPr/>
            </a:pPr>
            <a:r>
              <a:rPr lang="en-US" sz="2500" dirty="0">
                <a:solidFill>
                  <a:prstClr val="black"/>
                </a:solidFill>
                <a:ea typeface="ＭＳ Ｐゴシック" charset="-128"/>
              </a:rPr>
              <a:t>Dedicated Service Reps</a:t>
            </a:r>
          </a:p>
          <a:p>
            <a:pPr marL="457200" lvl="0" indent="-457200">
              <a:lnSpc>
                <a:spcPct val="120000"/>
              </a:lnSpc>
              <a:spcBef>
                <a:spcPct val="20000"/>
              </a:spcBef>
              <a:buFont typeface="Arial" panose="020B0604020202020204" pitchFamily="34" charset="0"/>
              <a:buChar char="•"/>
              <a:defRPr/>
            </a:pPr>
            <a:r>
              <a:rPr lang="en-US" sz="2500" dirty="0">
                <a:solidFill>
                  <a:prstClr val="black"/>
                </a:solidFill>
                <a:ea typeface="ＭＳ Ｐゴシック" charset="-128"/>
              </a:rPr>
              <a:t>Monthly E-Bills</a:t>
            </a:r>
          </a:p>
          <a:p>
            <a:pPr marL="457200" lvl="0" indent="-457200">
              <a:lnSpc>
                <a:spcPct val="120000"/>
              </a:lnSpc>
              <a:spcBef>
                <a:spcPct val="20000"/>
              </a:spcBef>
              <a:buFont typeface="Arial" panose="020B0604020202020204" pitchFamily="34" charset="0"/>
              <a:buChar char="•"/>
              <a:defRPr/>
            </a:pPr>
            <a:r>
              <a:rPr lang="en-US" sz="2500" dirty="0">
                <a:solidFill>
                  <a:prstClr val="black"/>
                </a:solidFill>
                <a:ea typeface="ＭＳ Ｐゴシック" charset="-128"/>
              </a:rPr>
              <a:t>Payment Processing</a:t>
            </a:r>
          </a:p>
          <a:p>
            <a:pPr marL="457200" lvl="0" indent="-457200">
              <a:lnSpc>
                <a:spcPct val="120000"/>
              </a:lnSpc>
              <a:spcBef>
                <a:spcPct val="20000"/>
              </a:spcBef>
              <a:buFont typeface="Arial" panose="020B0604020202020204" pitchFamily="34" charset="0"/>
              <a:buChar char="•"/>
              <a:defRPr/>
            </a:pPr>
            <a:r>
              <a:rPr lang="en-US" sz="2500" dirty="0">
                <a:solidFill>
                  <a:prstClr val="black"/>
                </a:solidFill>
                <a:ea typeface="ＭＳ Ｐゴシック" charset="-128"/>
              </a:rPr>
              <a:t>Payment Plan Enrollment</a:t>
            </a:r>
          </a:p>
          <a:p>
            <a:pPr marL="457200" lvl="0" indent="-457200">
              <a:lnSpc>
                <a:spcPct val="120000"/>
              </a:lnSpc>
              <a:spcBef>
                <a:spcPct val="20000"/>
              </a:spcBef>
              <a:buFont typeface="Arial" panose="020B0604020202020204" pitchFamily="34" charset="0"/>
              <a:buChar char="•"/>
              <a:defRPr/>
            </a:pPr>
            <a:r>
              <a:rPr lang="en-US" sz="2500" dirty="0">
                <a:solidFill>
                  <a:prstClr val="black"/>
                </a:solidFill>
                <a:ea typeface="ＭＳ Ｐゴシック" charset="-128"/>
              </a:rPr>
              <a:t>E-refunds</a:t>
            </a:r>
          </a:p>
          <a:p>
            <a:pPr marL="457200" lvl="0" indent="-457200">
              <a:lnSpc>
                <a:spcPct val="120000"/>
              </a:lnSpc>
              <a:spcBef>
                <a:spcPct val="20000"/>
              </a:spcBef>
              <a:buFont typeface="Arial" panose="020B0604020202020204" pitchFamily="34" charset="0"/>
              <a:buChar char="•"/>
              <a:defRPr/>
            </a:pPr>
            <a:r>
              <a:rPr lang="en-US" sz="2400" dirty="0">
                <a:solidFill>
                  <a:prstClr val="black"/>
                </a:solidFill>
                <a:ea typeface="ＭＳ Ｐゴシック" charset="-128"/>
              </a:rPr>
              <a:t>Authorizing Additional Users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117" y="3495680"/>
            <a:ext cx="4140274" cy="2826815"/>
          </a:xfrm>
          <a:prstGeom prst="rect">
            <a:avLst/>
          </a:prstGeom>
          <a:ln>
            <a:solidFill>
              <a:schemeClr val="tx1"/>
            </a:solidFill>
          </a:ln>
          <a:effectLst/>
        </p:spPr>
      </p:pic>
    </p:spTree>
    <p:extLst>
      <p:ext uri="{BB962C8B-B14F-4D97-AF65-F5344CB8AC3E}">
        <p14:creationId xmlns:p14="http://schemas.microsoft.com/office/powerpoint/2010/main" val="2612577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BS website Qr code&#10;&#10;Description automatically generated">
            <a:extLst>
              <a:ext uri="{FF2B5EF4-FFF2-40B4-BE49-F238E27FC236}">
                <a16:creationId xmlns:a16="http://schemas.microsoft.com/office/drawing/2014/main" id="{9701BA0D-F6E6-491E-BE75-B2661109C7CD}"/>
              </a:ext>
            </a:extLst>
          </p:cNvPr>
          <p:cNvPicPr>
            <a:picLocks noChangeAspect="1"/>
          </p:cNvPicPr>
          <p:nvPr/>
        </p:nvPicPr>
        <p:blipFill>
          <a:blip r:embed="rId3"/>
          <a:stretch>
            <a:fillRect/>
          </a:stretch>
        </p:blipFill>
        <p:spPr>
          <a:xfrm>
            <a:off x="6997180" y="4005072"/>
            <a:ext cx="2146820" cy="2146820"/>
          </a:xfrm>
          <a:prstGeom prst="rect">
            <a:avLst/>
          </a:prstGeom>
        </p:spPr>
      </p:pic>
      <p:sp>
        <p:nvSpPr>
          <p:cNvPr id="4" name="TextBox 3"/>
          <p:cNvSpPr txBox="1"/>
          <p:nvPr/>
        </p:nvSpPr>
        <p:spPr>
          <a:xfrm>
            <a:off x="5008912" y="6072026"/>
            <a:ext cx="6110868" cy="400110"/>
          </a:xfrm>
          <a:prstGeom prst="rect">
            <a:avLst/>
          </a:prstGeom>
          <a:noFill/>
        </p:spPr>
        <p:txBody>
          <a:bodyPr wrap="square" rtlCol="0">
            <a:spAutoFit/>
          </a:bodyPr>
          <a:lstStyle/>
          <a:p>
            <a:pPr algn="ctr"/>
            <a:r>
              <a:rPr lang="en-US" sz="2000" dirty="0"/>
              <a:t>sbs.umbc.edu</a:t>
            </a:r>
          </a:p>
        </p:txBody>
      </p:sp>
      <p:pic>
        <p:nvPicPr>
          <p:cNvPr id="5" name="Picture 4" descr="Graphical user interface, website&#10;&#10;Description automatically generated">
            <a:extLst>
              <a:ext uri="{FF2B5EF4-FFF2-40B4-BE49-F238E27FC236}">
                <a16:creationId xmlns:a16="http://schemas.microsoft.com/office/drawing/2014/main" id="{CDE1FEA9-28F5-48B3-91DA-3184CF5DAABB}"/>
              </a:ext>
            </a:extLst>
          </p:cNvPr>
          <p:cNvPicPr>
            <a:picLocks noChangeAspect="1"/>
          </p:cNvPicPr>
          <p:nvPr/>
        </p:nvPicPr>
        <p:blipFill>
          <a:blip r:embed="rId4"/>
          <a:stretch>
            <a:fillRect/>
          </a:stretch>
        </p:blipFill>
        <p:spPr>
          <a:xfrm>
            <a:off x="493100" y="950892"/>
            <a:ext cx="6547780" cy="5201000"/>
          </a:xfrm>
          <a:prstGeom prst="rect">
            <a:avLst/>
          </a:prstGeom>
        </p:spPr>
      </p:pic>
    </p:spTree>
    <p:extLst>
      <p:ext uri="{BB962C8B-B14F-4D97-AF65-F5344CB8AC3E}">
        <p14:creationId xmlns:p14="http://schemas.microsoft.com/office/powerpoint/2010/main" val="398394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41" y="1137424"/>
            <a:ext cx="8329961" cy="707886"/>
          </a:xfrm>
          <a:prstGeom prst="rect">
            <a:avLst/>
          </a:prstGeom>
          <a:noFill/>
        </p:spPr>
        <p:txBody>
          <a:bodyPr wrap="square" lIns="91440" tIns="45720" rIns="91440" bIns="45720" rtlCol="0" anchor="t">
            <a:spAutoFit/>
          </a:bodyPr>
          <a:lstStyle/>
          <a:p>
            <a:pPr algn="ctr"/>
            <a:r>
              <a:rPr lang="en-US" altLang="en-US" sz="4000" u="sng" dirty="0">
                <a:effectLst>
                  <a:outerShdw blurRad="38100" dist="38100" dir="2700000" algn="tl">
                    <a:srgbClr val="000000">
                      <a:alpha val="43137"/>
                    </a:srgbClr>
                  </a:outerShdw>
                </a:effectLst>
                <a:latin typeface="+mj-lt"/>
                <a:ea typeface="ＭＳ Ｐゴシック"/>
                <a:cs typeface="+mj-cs"/>
              </a:rPr>
              <a:t>Office of Financial Aid and Scholarships</a:t>
            </a:r>
            <a:endParaRPr lang="en-US" dirty="0">
              <a:latin typeface="+mj-lt"/>
              <a:ea typeface="ＭＳ Ｐゴシック"/>
            </a:endParaRPr>
          </a:p>
        </p:txBody>
      </p:sp>
      <p:sp>
        <p:nvSpPr>
          <p:cNvPr id="3" name="TextBox 2"/>
          <p:cNvSpPr txBox="1"/>
          <p:nvPr/>
        </p:nvSpPr>
        <p:spPr>
          <a:xfrm>
            <a:off x="239750" y="2698595"/>
            <a:ext cx="8608742" cy="2769989"/>
          </a:xfrm>
          <a:prstGeom prst="rect">
            <a:avLst/>
          </a:prstGeom>
          <a:noFill/>
        </p:spPr>
        <p:txBody>
          <a:bodyPr wrap="square" lIns="91440" tIns="45720" rIns="91440" bIns="45720" rtlCol="0" anchor="t">
            <a:spAutoFit/>
          </a:bodyPr>
          <a:lstStyle/>
          <a:p>
            <a:pPr lvl="0" algn="ctr">
              <a:spcBef>
                <a:spcPct val="20000"/>
              </a:spcBef>
              <a:defRPr/>
            </a:pPr>
            <a:r>
              <a:rPr lang="en-US" sz="3000" dirty="0">
                <a:ea typeface="ＭＳ Ｐゴシック"/>
              </a:rPr>
              <a:t>Lower level of the Library, pondside</a:t>
            </a:r>
          </a:p>
          <a:p>
            <a:pPr lvl="0" algn="ctr">
              <a:spcBef>
                <a:spcPct val="20000"/>
              </a:spcBef>
              <a:defRPr/>
            </a:pPr>
            <a:r>
              <a:rPr lang="en-US" sz="3000" dirty="0">
                <a:solidFill>
                  <a:prstClr val="black"/>
                </a:solidFill>
                <a:ea typeface="ＭＳ Ｐゴシック" charset="-128"/>
              </a:rPr>
              <a:t>Monday-Friday, 8:30am-4:30pm</a:t>
            </a:r>
          </a:p>
          <a:p>
            <a:pPr lvl="0" algn="ctr">
              <a:spcBef>
                <a:spcPct val="20000"/>
              </a:spcBef>
              <a:defRPr/>
            </a:pPr>
            <a:endParaRPr lang="en-US" sz="3000" dirty="0">
              <a:solidFill>
                <a:prstClr val="black"/>
              </a:solidFill>
              <a:ea typeface="ＭＳ Ｐゴシック" charset="-128"/>
            </a:endParaRPr>
          </a:p>
          <a:p>
            <a:pPr lvl="0" algn="ctr">
              <a:spcBef>
                <a:spcPct val="20000"/>
              </a:spcBef>
              <a:defRPr/>
            </a:pPr>
            <a:r>
              <a:rPr lang="en-US" sz="3000" dirty="0">
                <a:solidFill>
                  <a:prstClr val="black"/>
                </a:solidFill>
                <a:ea typeface="ＭＳ Ｐゴシック" charset="-128"/>
              </a:rPr>
              <a:t>Financial Aid: 410-455-2387</a:t>
            </a:r>
          </a:p>
          <a:p>
            <a:pPr lvl="0" algn="ctr">
              <a:spcBef>
                <a:spcPct val="20000"/>
              </a:spcBef>
              <a:defRPr/>
            </a:pPr>
            <a:r>
              <a:rPr lang="en-US" sz="3000" dirty="0">
                <a:solidFill>
                  <a:prstClr val="black"/>
                </a:solidFill>
                <a:ea typeface="ＭＳ Ｐゴシック" charset="-128"/>
              </a:rPr>
              <a:t>Merit Scholarships: 410-455-3813</a:t>
            </a:r>
          </a:p>
        </p:txBody>
      </p:sp>
      <p:pic>
        <p:nvPicPr>
          <p:cNvPr id="5" name="Picture 4" descr="OFAS Contact Page Qr code&#10;&#10;Description automatically generated">
            <a:extLst>
              <a:ext uri="{FF2B5EF4-FFF2-40B4-BE49-F238E27FC236}">
                <a16:creationId xmlns:a16="http://schemas.microsoft.com/office/drawing/2014/main" id="{695DFA93-F636-4230-8317-1DAAE9071271}"/>
              </a:ext>
            </a:extLst>
          </p:cNvPr>
          <p:cNvPicPr>
            <a:picLocks noChangeAspect="1"/>
          </p:cNvPicPr>
          <p:nvPr/>
        </p:nvPicPr>
        <p:blipFill>
          <a:blip r:embed="rId3"/>
          <a:stretch>
            <a:fillRect/>
          </a:stretch>
        </p:blipFill>
        <p:spPr>
          <a:xfrm>
            <a:off x="7220667" y="4703162"/>
            <a:ext cx="1683583" cy="1683583"/>
          </a:xfrm>
          <a:prstGeom prst="rect">
            <a:avLst/>
          </a:prstGeom>
        </p:spPr>
      </p:pic>
    </p:spTree>
    <p:extLst>
      <p:ext uri="{BB962C8B-B14F-4D97-AF65-F5344CB8AC3E}">
        <p14:creationId xmlns:p14="http://schemas.microsoft.com/office/powerpoint/2010/main" val="316328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858644"/>
            <a:ext cx="7928517" cy="1323439"/>
          </a:xfrm>
          <a:prstGeom prst="rect">
            <a:avLst/>
          </a:prstGeom>
          <a:noFill/>
        </p:spPr>
        <p:txBody>
          <a:bodyPr wrap="square" lIns="91440" tIns="45720" rIns="91440" bIns="45720" rtlCol="0" anchor="t">
            <a:spAutoFit/>
          </a:bodyPr>
          <a:lstStyle/>
          <a:p>
            <a:pPr lvl="0" algn="ctr"/>
            <a:r>
              <a:rPr lang="en-US" altLang="en-US" sz="4000" u="sng" dirty="0">
                <a:effectLst>
                  <a:outerShdw blurRad="38100" dist="38100" dir="2700000" algn="tl">
                    <a:srgbClr val="000000">
                      <a:alpha val="43137"/>
                    </a:srgbClr>
                  </a:outerShdw>
                </a:effectLst>
                <a:latin typeface="+mj-lt"/>
                <a:ea typeface="ＭＳ Ｐゴシック"/>
              </a:rPr>
              <a:t>Office of Financial Aid and Scholarships</a:t>
            </a:r>
            <a:endParaRPr lang="en-US" dirty="0">
              <a:latin typeface="+mj-lt"/>
              <a:ea typeface="ＭＳ Ｐゴシック"/>
            </a:endParaRPr>
          </a:p>
        </p:txBody>
      </p:sp>
      <p:sp>
        <p:nvSpPr>
          <p:cNvPr id="3" name="TextBox 2"/>
          <p:cNvSpPr txBox="1"/>
          <p:nvPr/>
        </p:nvSpPr>
        <p:spPr>
          <a:xfrm>
            <a:off x="78059" y="2732049"/>
            <a:ext cx="3657600" cy="2677656"/>
          </a:xfrm>
          <a:prstGeom prst="rect">
            <a:avLst/>
          </a:prstGeom>
          <a:noFill/>
        </p:spPr>
        <p:txBody>
          <a:bodyPr wrap="square" rtlCol="0">
            <a:spAutoFit/>
          </a:bodyPr>
          <a:lstStyle/>
          <a:p>
            <a:pPr marL="457200" lvl="0" indent="-457200">
              <a:spcBef>
                <a:spcPct val="0"/>
              </a:spcBef>
              <a:buFont typeface="Arial" panose="020B0604020202020204" pitchFamily="34" charset="0"/>
              <a:buChar char="•"/>
              <a:defRPr/>
            </a:pPr>
            <a:r>
              <a:rPr lang="en-US" sz="2400" dirty="0">
                <a:solidFill>
                  <a:prstClr val="black"/>
                </a:solidFill>
                <a:ea typeface="ＭＳ Ｐゴシック" charset="-128"/>
              </a:rPr>
              <a:t>Awarding of Merit Scholarships</a:t>
            </a:r>
          </a:p>
          <a:p>
            <a:pPr marL="457200" lvl="0" indent="-457200">
              <a:spcBef>
                <a:spcPct val="0"/>
              </a:spcBef>
              <a:buFont typeface="Arial" panose="020B0604020202020204" pitchFamily="34" charset="0"/>
              <a:buChar char="•"/>
              <a:defRPr/>
            </a:pPr>
            <a:r>
              <a:rPr lang="en-US" sz="2400" dirty="0">
                <a:solidFill>
                  <a:prstClr val="black"/>
                </a:solidFill>
                <a:ea typeface="ＭＳ Ｐゴシック" charset="-128"/>
              </a:rPr>
              <a:t>FAFSA Processing</a:t>
            </a:r>
          </a:p>
          <a:p>
            <a:pPr marL="457200" lvl="0" indent="-457200">
              <a:spcBef>
                <a:spcPct val="0"/>
              </a:spcBef>
              <a:buFont typeface="Arial" panose="020B0604020202020204" pitchFamily="34" charset="0"/>
              <a:buChar char="•"/>
              <a:defRPr/>
            </a:pPr>
            <a:r>
              <a:rPr lang="en-US" sz="2400" dirty="0">
                <a:solidFill>
                  <a:prstClr val="black"/>
                </a:solidFill>
                <a:ea typeface="ＭＳ Ｐゴシック" charset="-128"/>
              </a:rPr>
              <a:t>Verification of student accounts</a:t>
            </a:r>
          </a:p>
          <a:p>
            <a:pPr marL="457200" lvl="0" indent="-457200">
              <a:spcBef>
                <a:spcPct val="0"/>
              </a:spcBef>
              <a:buFont typeface="Arial" panose="020B0604020202020204" pitchFamily="34" charset="0"/>
              <a:buChar char="•"/>
              <a:defRPr/>
            </a:pPr>
            <a:r>
              <a:rPr lang="en-US" sz="2400" dirty="0">
                <a:solidFill>
                  <a:prstClr val="black"/>
                </a:solidFill>
                <a:ea typeface="ＭＳ Ｐゴシック" charset="-128"/>
              </a:rPr>
              <a:t>Financial Aid Awarding</a:t>
            </a:r>
          </a:p>
          <a:p>
            <a:pPr marL="457200" lvl="0" indent="-457200">
              <a:spcBef>
                <a:spcPct val="0"/>
              </a:spcBef>
              <a:buFont typeface="Arial" panose="020B0604020202020204" pitchFamily="34" charset="0"/>
              <a:buChar char="•"/>
              <a:defRPr/>
            </a:pPr>
            <a:r>
              <a:rPr lang="en-US" sz="2400" dirty="0">
                <a:solidFill>
                  <a:prstClr val="black"/>
                </a:solidFill>
                <a:ea typeface="ＭＳ Ｐゴシック" charset="-128"/>
              </a:rPr>
              <a:t>Financial Aid Counseling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823" y="3697243"/>
            <a:ext cx="4763667" cy="2679991"/>
          </a:xfrm>
          <a:prstGeom prst="rect">
            <a:avLst/>
          </a:prstGeom>
          <a:ln w="9525">
            <a:solidFill>
              <a:schemeClr val="tx1"/>
            </a:solidFill>
          </a:ln>
          <a:effectLst/>
        </p:spPr>
      </p:pic>
    </p:spTree>
    <p:extLst>
      <p:ext uri="{BB962C8B-B14F-4D97-AF65-F5344CB8AC3E}">
        <p14:creationId xmlns:p14="http://schemas.microsoft.com/office/powerpoint/2010/main" val="1045132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603</Words>
  <Application>Microsoft Office PowerPoint</Application>
  <PresentationFormat>On-screen Show (4:3)</PresentationFormat>
  <Paragraphs>107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lastModifiedBy>Nina Wickham</cp:lastModifiedBy>
  <cp:revision>385</cp:revision>
  <dcterms:created xsi:type="dcterms:W3CDTF">2018-05-23T15:48:22Z</dcterms:created>
  <dcterms:modified xsi:type="dcterms:W3CDTF">2022-06-08T12:31:00Z</dcterms:modified>
</cp:coreProperties>
</file>