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7" r:id="rId2"/>
    <p:sldId id="258" r:id="rId3"/>
    <p:sldId id="264" r:id="rId4"/>
    <p:sldId id="265"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6369"/>
  </p:normalViewPr>
  <p:slideViewPr>
    <p:cSldViewPr snapToGrid="0">
      <p:cViewPr varScale="1">
        <p:scale>
          <a:sx n="87" d="100"/>
          <a:sy n="87" d="100"/>
        </p:scale>
        <p:origin x="15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FCFC3-C3FF-4E9F-96E0-668879DCF45F}" type="doc">
      <dgm:prSet loTypeId="urn:microsoft.com/office/officeart/2008/layout/HexagonCluster" loCatId="list" qsTypeId="urn:microsoft.com/office/officeart/2005/8/quickstyle/simple2" qsCatId="simple" csTypeId="urn:microsoft.com/office/officeart/2005/8/colors/accent1_2" csCatId="accent1" phldr="1"/>
      <dgm:spPr/>
      <dgm:t>
        <a:bodyPr/>
        <a:lstStyle/>
        <a:p>
          <a:endParaRPr lang="en-US"/>
        </a:p>
      </dgm:t>
    </dgm:pt>
    <dgm:pt modelId="{6EF4D4B6-1942-4BB7-B745-F4C87979A976}">
      <dgm:prSet phldrT="[Text]" custT="1"/>
      <dgm:spPr>
        <a:solidFill>
          <a:srgbClr val="F4BC47"/>
        </a:solidFill>
        <a:ln>
          <a:solidFill>
            <a:srgbClr val="F4BC47"/>
          </a:solidFill>
        </a:ln>
      </dgm:spPr>
      <dgm:t>
        <a:bodyPr/>
        <a:lstStyle/>
        <a:p>
          <a:r>
            <a:rPr lang="en-US" sz="1800" b="1" dirty="0">
              <a:solidFill>
                <a:schemeClr val="tx1"/>
              </a:solidFill>
              <a:latin typeface="Corbel" panose="020B0503020204020204" pitchFamily="34" charset="0"/>
            </a:rPr>
            <a:t>Activities/</a:t>
          </a:r>
        </a:p>
        <a:p>
          <a:r>
            <a:rPr lang="en-US" sz="1800" b="1" dirty="0">
              <a:solidFill>
                <a:schemeClr val="tx1"/>
              </a:solidFill>
              <a:latin typeface="Corbel" panose="020B0503020204020204" pitchFamily="34" charset="0"/>
            </a:rPr>
            <a:t>Student Organizations</a:t>
          </a:r>
        </a:p>
      </dgm:t>
    </dgm:pt>
    <dgm:pt modelId="{1E6CC68A-8107-4FF6-87B0-0254FE65F206}" type="parTrans" cxnId="{0BE38037-6A8B-4DB2-82F6-7D83E24EAFE1}">
      <dgm:prSet/>
      <dgm:spPr/>
      <dgm:t>
        <a:bodyPr/>
        <a:lstStyle/>
        <a:p>
          <a:endParaRPr lang="en-US"/>
        </a:p>
      </dgm:t>
    </dgm:pt>
    <dgm:pt modelId="{34F1FC49-EDEF-4070-9C30-71D81E0B6C0B}" type="sibTrans" cxnId="{0BE38037-6A8B-4DB2-82F6-7D83E24EAFE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solidFill>
            <a:srgbClr val="F4BC47"/>
          </a:solidFill>
        </a:ln>
      </dgm:spPr>
      <dgm:t>
        <a:bodyPr/>
        <a:lstStyle/>
        <a:p>
          <a:endParaRPr lang="en-US" b="1"/>
        </a:p>
      </dgm:t>
    </dgm:pt>
    <dgm:pt modelId="{F72E86E3-BE02-4A2C-88C1-A33C8D3A5EBD}">
      <dgm:prSet custT="1"/>
      <dgm:spPr>
        <a:solidFill>
          <a:srgbClr val="F4BC47"/>
        </a:solidFill>
        <a:ln>
          <a:solidFill>
            <a:srgbClr val="F4BC47"/>
          </a:solidFill>
        </a:ln>
      </dgm:spPr>
      <dgm:t>
        <a:bodyPr/>
        <a:lstStyle/>
        <a:p>
          <a:r>
            <a:rPr lang="en-US" sz="1800" b="1" dirty="0">
              <a:solidFill>
                <a:schemeClr val="tx1"/>
              </a:solidFill>
              <a:latin typeface="Corbel" panose="020B0503020204020204" pitchFamily="34" charset="0"/>
            </a:rPr>
            <a:t>Civic Engagement/</a:t>
          </a:r>
        </a:p>
        <a:p>
          <a:r>
            <a:rPr lang="en-US" sz="1800" b="1" dirty="0">
              <a:solidFill>
                <a:schemeClr val="tx1"/>
              </a:solidFill>
              <a:latin typeface="Corbel" panose="020B0503020204020204" pitchFamily="34" charset="0"/>
            </a:rPr>
            <a:t>Service</a:t>
          </a:r>
        </a:p>
      </dgm:t>
    </dgm:pt>
    <dgm:pt modelId="{FB78F518-4FB8-42F1-A1E1-1E3B67DAAFE0}" type="parTrans" cxnId="{5B77F187-5510-43B2-8F6D-FC0406DCA27A}">
      <dgm:prSet/>
      <dgm:spPr/>
      <dgm:t>
        <a:bodyPr/>
        <a:lstStyle/>
        <a:p>
          <a:endParaRPr lang="en-US"/>
        </a:p>
      </dgm:t>
    </dgm:pt>
    <dgm:pt modelId="{E0EA0A6B-411B-4E76-AFB6-168753360C5F}" type="sibTrans" cxnId="{5B77F187-5510-43B2-8F6D-FC0406DCA27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a:solidFill>
            <a:srgbClr val="F4BC47"/>
          </a:solidFill>
        </a:ln>
      </dgm:spPr>
      <dgm:t>
        <a:bodyPr/>
        <a:lstStyle/>
        <a:p>
          <a:endParaRPr lang="en-US" b="1"/>
        </a:p>
      </dgm:t>
    </dgm:pt>
    <dgm:pt modelId="{7A06CEA0-3C9A-41D5-B7B2-F74F6581B8E5}">
      <dgm:prSet phldrT="[Text]" custT="1"/>
      <dgm:spPr>
        <a:solidFill>
          <a:srgbClr val="F4BC47"/>
        </a:solidFill>
        <a:ln>
          <a:solidFill>
            <a:srgbClr val="F4BC47"/>
          </a:solidFill>
        </a:ln>
      </dgm:spPr>
      <dgm:t>
        <a:bodyPr/>
        <a:lstStyle/>
        <a:p>
          <a:r>
            <a:rPr lang="en-US" sz="1800" b="1" dirty="0">
              <a:solidFill>
                <a:schemeClr val="tx1"/>
              </a:solidFill>
              <a:latin typeface="Corbel" panose="020B0503020204020204" pitchFamily="34" charset="0"/>
            </a:rPr>
            <a:t>Leadership</a:t>
          </a:r>
        </a:p>
      </dgm:t>
    </dgm:pt>
    <dgm:pt modelId="{81FAFCCE-02E0-4760-9DAF-6B6792F52EC6}" type="sibTrans" cxnId="{4CAA4631-8D5D-400C-BD97-551581C0DF5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a:solidFill>
            <a:srgbClr val="F4BC47"/>
          </a:solidFill>
        </a:ln>
      </dgm:spPr>
      <dgm:t>
        <a:bodyPr/>
        <a:lstStyle/>
        <a:p>
          <a:endParaRPr lang="en-US" b="1"/>
        </a:p>
      </dgm:t>
    </dgm:pt>
    <dgm:pt modelId="{AE777774-D4FC-446D-8692-56C0D44EB5A9}" type="parTrans" cxnId="{4CAA4631-8D5D-400C-BD97-551581C0DF51}">
      <dgm:prSet/>
      <dgm:spPr/>
      <dgm:t>
        <a:bodyPr/>
        <a:lstStyle/>
        <a:p>
          <a:endParaRPr lang="en-US"/>
        </a:p>
      </dgm:t>
    </dgm:pt>
    <dgm:pt modelId="{3C32E2A1-5172-6544-A9F4-54DB040D2F2D}">
      <dgm:prSet phldrT="[Text]" custT="1"/>
      <dgm:spPr>
        <a:solidFill>
          <a:srgbClr val="F4BC47"/>
        </a:solidFill>
        <a:ln>
          <a:solidFill>
            <a:srgbClr val="F4BC47"/>
          </a:solidFill>
        </a:ln>
      </dgm:spPr>
      <dgm:t>
        <a:bodyPr/>
        <a:lstStyle/>
        <a:p>
          <a:r>
            <a:rPr lang="en-US" sz="1800" b="1" dirty="0">
              <a:solidFill>
                <a:schemeClr val="tx1"/>
              </a:solidFill>
              <a:latin typeface="Corbel" panose="020B0503020204020204" pitchFamily="34" charset="0"/>
            </a:rPr>
            <a:t>  Fraternities &amp; Sororities</a:t>
          </a:r>
        </a:p>
      </dgm:t>
    </dgm:pt>
    <dgm:pt modelId="{4013F490-A5FC-9746-A686-220705102C28}" type="parTrans" cxnId="{D02EF9E5-7F4A-DD43-B696-BC7E33028BF7}">
      <dgm:prSet/>
      <dgm:spPr/>
      <dgm:t>
        <a:bodyPr/>
        <a:lstStyle/>
        <a:p>
          <a:endParaRPr lang="en-US"/>
        </a:p>
      </dgm:t>
    </dgm:pt>
    <dgm:pt modelId="{C0EB5727-2C2D-3840-AE44-B32DE6FA549F}" type="sibTrans" cxnId="{D02EF9E5-7F4A-DD43-B696-BC7E33028BF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a:ln>
          <a:solidFill>
            <a:srgbClr val="F4BC47"/>
          </a:solidFill>
        </a:ln>
      </dgm:spPr>
      <dgm:t>
        <a:bodyPr/>
        <a:lstStyle/>
        <a:p>
          <a:endParaRPr lang="en-US" b="1"/>
        </a:p>
      </dgm:t>
    </dgm:pt>
    <dgm:pt modelId="{0D2F507A-01D7-C04C-B535-8461C5D42F3C}">
      <dgm:prSet phldrT="[Text]" custT="1"/>
      <dgm:spPr>
        <a:solidFill>
          <a:srgbClr val="F4BC47"/>
        </a:solidFill>
        <a:ln>
          <a:solidFill>
            <a:srgbClr val="F4BC47"/>
          </a:solidFill>
        </a:ln>
      </dgm:spPr>
      <dgm:t>
        <a:bodyPr/>
        <a:lstStyle/>
        <a:p>
          <a:r>
            <a:rPr lang="en-US" sz="1800" b="1" dirty="0">
              <a:solidFill>
                <a:schemeClr val="tx1"/>
              </a:solidFill>
              <a:latin typeface="Corbel" panose="020B0503020204020204" pitchFamily="34" charset="0"/>
            </a:rPr>
            <a:t>    Identity and Spirituality</a:t>
          </a:r>
        </a:p>
      </dgm:t>
    </dgm:pt>
    <dgm:pt modelId="{9DB7A46B-F94E-3D43-A68D-B822A2F4018D}" type="parTrans" cxnId="{82296519-9117-6942-B597-9E7321474BA5}">
      <dgm:prSet/>
      <dgm:spPr/>
      <dgm:t>
        <a:bodyPr/>
        <a:lstStyle/>
        <a:p>
          <a:endParaRPr lang="en-US"/>
        </a:p>
      </dgm:t>
    </dgm:pt>
    <dgm:pt modelId="{82DD16B8-EDB6-2A4E-ABBA-6EB590D72DD6}" type="sibTrans" cxnId="{82296519-9117-6942-B597-9E7321474BA5}">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a:solidFill>
            <a:srgbClr val="F4BC47"/>
          </a:solidFill>
        </a:ln>
      </dgm:spPr>
      <dgm:t>
        <a:bodyPr/>
        <a:lstStyle/>
        <a:p>
          <a:endParaRPr lang="en-US" b="1"/>
        </a:p>
      </dgm:t>
    </dgm:pt>
    <dgm:pt modelId="{D49863AF-DADF-4043-AC74-62FA7078465C}" type="pres">
      <dgm:prSet presAssocID="{7F8FCFC3-C3FF-4E9F-96E0-668879DCF45F}" presName="Name0" presStyleCnt="0">
        <dgm:presLayoutVars>
          <dgm:chMax val="21"/>
          <dgm:chPref val="21"/>
        </dgm:presLayoutVars>
      </dgm:prSet>
      <dgm:spPr/>
    </dgm:pt>
    <dgm:pt modelId="{024298E7-2041-F243-918C-0A023611170C}" type="pres">
      <dgm:prSet presAssocID="{6EF4D4B6-1942-4BB7-B745-F4C87979A976}" presName="text1" presStyleCnt="0"/>
      <dgm:spPr/>
    </dgm:pt>
    <dgm:pt modelId="{31499419-C79D-D549-8771-FA193AFCF6B6}" type="pres">
      <dgm:prSet presAssocID="{6EF4D4B6-1942-4BB7-B745-F4C87979A976}" presName="textRepeatNode" presStyleLbl="alignNode1" presStyleIdx="0" presStyleCnt="5" custScaleX="113363">
        <dgm:presLayoutVars>
          <dgm:chMax val="0"/>
          <dgm:chPref val="0"/>
          <dgm:bulletEnabled val="1"/>
        </dgm:presLayoutVars>
      </dgm:prSet>
      <dgm:spPr/>
    </dgm:pt>
    <dgm:pt modelId="{1BDBFDAF-E761-354A-8548-9ACFF3720BD5}" type="pres">
      <dgm:prSet presAssocID="{6EF4D4B6-1942-4BB7-B745-F4C87979A976}" presName="textaccent1" presStyleCnt="0"/>
      <dgm:spPr/>
    </dgm:pt>
    <dgm:pt modelId="{969C8255-6875-B645-BB58-ADA43AA2B363}" type="pres">
      <dgm:prSet presAssocID="{6EF4D4B6-1942-4BB7-B745-F4C87979A976}" presName="accentRepeatNode" presStyleLbl="solidAlignAcc1" presStyleIdx="0" presStyleCnt="10" custLinFactY="-53008" custLinFactNeighborX="80834" custLinFactNeighborY="-100000"/>
      <dgm:spPr>
        <a:ln>
          <a:solidFill>
            <a:schemeClr val="tx1"/>
          </a:solidFill>
        </a:ln>
      </dgm:spPr>
    </dgm:pt>
    <dgm:pt modelId="{EB4C28A5-7956-1C4D-9AA6-4AAD13E15A12}" type="pres">
      <dgm:prSet presAssocID="{34F1FC49-EDEF-4070-9C30-71D81E0B6C0B}" presName="image1" presStyleCnt="0"/>
      <dgm:spPr/>
    </dgm:pt>
    <dgm:pt modelId="{24C3D798-4081-C14F-B83A-319AAD81E71A}" type="pres">
      <dgm:prSet presAssocID="{34F1FC49-EDEF-4070-9C30-71D81E0B6C0B}" presName="imageRepeatNode" presStyleLbl="alignAcc1" presStyleIdx="0" presStyleCnt="5" custLinFactNeighborX="-2283" custLinFactNeighborY="-532"/>
      <dgm:spPr/>
    </dgm:pt>
    <dgm:pt modelId="{535E835D-6BA2-804F-90F3-A1F8D9ACF220}" type="pres">
      <dgm:prSet presAssocID="{34F1FC49-EDEF-4070-9C30-71D81E0B6C0B}" presName="imageaccent1" presStyleCnt="0"/>
      <dgm:spPr/>
    </dgm:pt>
    <dgm:pt modelId="{A9E306AF-2B2C-6448-B74D-DA513ACEFA42}" type="pres">
      <dgm:prSet presAssocID="{34F1FC49-EDEF-4070-9C30-71D81E0B6C0B}" presName="accentRepeatNode" presStyleLbl="solidAlignAcc1" presStyleIdx="1" presStyleCnt="10" custLinFactX="1700000" custLinFactNeighborX="1712594" custLinFactNeighborY="-91989"/>
      <dgm:spPr>
        <a:ln>
          <a:noFill/>
        </a:ln>
      </dgm:spPr>
    </dgm:pt>
    <dgm:pt modelId="{40AF77C5-51BA-2641-8120-81D8F8F096F0}" type="pres">
      <dgm:prSet presAssocID="{7A06CEA0-3C9A-41D5-B7B2-F74F6581B8E5}" presName="text2" presStyleCnt="0"/>
      <dgm:spPr/>
    </dgm:pt>
    <dgm:pt modelId="{4D2C9032-620B-454C-A2DE-8E0C20C8C00A}" type="pres">
      <dgm:prSet presAssocID="{7A06CEA0-3C9A-41D5-B7B2-F74F6581B8E5}" presName="textRepeatNode" presStyleLbl="alignNode1" presStyleIdx="1" presStyleCnt="5" custScaleY="103703" custLinFactNeighborX="1370" custLinFactNeighborY="-3191">
        <dgm:presLayoutVars>
          <dgm:chMax val="0"/>
          <dgm:chPref val="0"/>
          <dgm:bulletEnabled val="1"/>
        </dgm:presLayoutVars>
      </dgm:prSet>
      <dgm:spPr/>
    </dgm:pt>
    <dgm:pt modelId="{5E096E9F-14D0-BA48-9894-B8419084C247}" type="pres">
      <dgm:prSet presAssocID="{7A06CEA0-3C9A-41D5-B7B2-F74F6581B8E5}" presName="textaccent2" presStyleCnt="0"/>
      <dgm:spPr/>
    </dgm:pt>
    <dgm:pt modelId="{82C9F3C2-79C1-AB42-829C-0CC8DD821578}" type="pres">
      <dgm:prSet presAssocID="{7A06CEA0-3C9A-41D5-B7B2-F74F6581B8E5}" presName="accentRepeatNode" presStyleLbl="solidAlignAcc1" presStyleIdx="2" presStyleCnt="10" custLinFactX="-200000" custLinFactY="-183017" custLinFactNeighborX="-289257" custLinFactNeighborY="-200000"/>
      <dgm:spPr>
        <a:ln>
          <a:solidFill>
            <a:schemeClr val="tx1"/>
          </a:solidFill>
        </a:ln>
      </dgm:spPr>
    </dgm:pt>
    <dgm:pt modelId="{3DCC9E7F-9D7D-A441-AD44-480A91BDA8AD}" type="pres">
      <dgm:prSet presAssocID="{81FAFCCE-02E0-4760-9DAF-6B6792F52EC6}" presName="image2" presStyleCnt="0"/>
      <dgm:spPr/>
    </dgm:pt>
    <dgm:pt modelId="{3F32122C-7183-5D40-8079-584E4AB71EB9}" type="pres">
      <dgm:prSet presAssocID="{81FAFCCE-02E0-4760-9DAF-6B6792F52EC6}" presName="imageRepeatNode" presStyleLbl="alignAcc1" presStyleIdx="1" presStyleCnt="5"/>
      <dgm:spPr/>
    </dgm:pt>
    <dgm:pt modelId="{26EC32D3-3CC6-DB4D-813F-B147F05F6EDC}" type="pres">
      <dgm:prSet presAssocID="{81FAFCCE-02E0-4760-9DAF-6B6792F52EC6}" presName="imageaccent2" presStyleCnt="0"/>
      <dgm:spPr/>
    </dgm:pt>
    <dgm:pt modelId="{F5F339DB-FCE2-4B40-8C72-2B436BA6D1D2}" type="pres">
      <dgm:prSet presAssocID="{81FAFCCE-02E0-4760-9DAF-6B6792F52EC6}" presName="accentRepeatNode" presStyleLbl="solidAlignAcc1" presStyleIdx="3" presStyleCnt="10" custLinFactX="900000" custLinFactY="-100000" custLinFactNeighborX="980450" custLinFactNeighborY="-176783"/>
      <dgm:spPr>
        <a:ln>
          <a:noFill/>
        </a:ln>
      </dgm:spPr>
    </dgm:pt>
    <dgm:pt modelId="{6B753719-BAE0-ED43-9A85-3B6F7B21CA57}" type="pres">
      <dgm:prSet presAssocID="{F72E86E3-BE02-4A2C-88C1-A33C8D3A5EBD}" presName="text3" presStyleCnt="0"/>
      <dgm:spPr/>
    </dgm:pt>
    <dgm:pt modelId="{CFE86F3F-2395-FA44-94BB-CA5A19363B4C}" type="pres">
      <dgm:prSet presAssocID="{F72E86E3-BE02-4A2C-88C1-A33C8D3A5EBD}" presName="textRepeatNode" presStyleLbl="alignNode1" presStyleIdx="2" presStyleCnt="5" custScaleX="108037">
        <dgm:presLayoutVars>
          <dgm:chMax val="0"/>
          <dgm:chPref val="0"/>
          <dgm:bulletEnabled val="1"/>
        </dgm:presLayoutVars>
      </dgm:prSet>
      <dgm:spPr/>
    </dgm:pt>
    <dgm:pt modelId="{8EA5EAC6-1AB1-0D41-A272-2B7F375D3EA4}" type="pres">
      <dgm:prSet presAssocID="{F72E86E3-BE02-4A2C-88C1-A33C8D3A5EBD}" presName="textaccent3" presStyleCnt="0"/>
      <dgm:spPr/>
    </dgm:pt>
    <dgm:pt modelId="{D0637947-CD78-5942-9366-1709B6847025}" type="pres">
      <dgm:prSet presAssocID="{F72E86E3-BE02-4A2C-88C1-A33C8D3A5EBD}" presName="accentRepeatNode" presStyleLbl="solidAlignAcc1" presStyleIdx="4" presStyleCnt="10" custLinFactX="-174388" custLinFactY="100000" custLinFactNeighborX="-200000" custLinFactNeighborY="112238"/>
      <dgm:spPr>
        <a:ln>
          <a:solidFill>
            <a:schemeClr val="tx1"/>
          </a:solidFill>
        </a:ln>
      </dgm:spPr>
    </dgm:pt>
    <dgm:pt modelId="{5B528C73-206E-D54B-A8E8-1E0A50E3330C}" type="pres">
      <dgm:prSet presAssocID="{E0EA0A6B-411B-4E76-AFB6-168753360C5F}" presName="image3" presStyleCnt="0"/>
      <dgm:spPr/>
    </dgm:pt>
    <dgm:pt modelId="{A1035D90-A970-5040-B0BC-3A4A17C8343D}" type="pres">
      <dgm:prSet presAssocID="{E0EA0A6B-411B-4E76-AFB6-168753360C5F}" presName="imageRepeatNode" presStyleLbl="alignAcc1" presStyleIdx="2" presStyleCnt="5"/>
      <dgm:spPr/>
    </dgm:pt>
    <dgm:pt modelId="{244C1707-6E58-184E-8582-9E30A0D20410}" type="pres">
      <dgm:prSet presAssocID="{E0EA0A6B-411B-4E76-AFB6-168753360C5F}" presName="imageaccent3" presStyleCnt="0"/>
      <dgm:spPr/>
    </dgm:pt>
    <dgm:pt modelId="{2DFDAD01-4F09-0947-807C-A8E0689BA005}" type="pres">
      <dgm:prSet presAssocID="{E0EA0A6B-411B-4E76-AFB6-168753360C5F}" presName="accentRepeatNode" presStyleLbl="solidAlignAcc1" presStyleIdx="5" presStyleCnt="10" custLinFactX="1178215" custLinFactY="600000" custLinFactNeighborX="1200000" custLinFactNeighborY="633939"/>
      <dgm:spPr>
        <a:ln>
          <a:noFill/>
        </a:ln>
      </dgm:spPr>
    </dgm:pt>
    <dgm:pt modelId="{243B50A8-080B-DA40-A252-55DF855B7344}" type="pres">
      <dgm:prSet presAssocID="{3C32E2A1-5172-6544-A9F4-54DB040D2F2D}" presName="text4" presStyleCnt="0"/>
      <dgm:spPr/>
    </dgm:pt>
    <dgm:pt modelId="{43E79636-9583-D54B-857B-2CF8B7467B42}" type="pres">
      <dgm:prSet presAssocID="{3C32E2A1-5172-6544-A9F4-54DB040D2F2D}" presName="textRepeatNode" presStyleLbl="alignNode1" presStyleIdx="3" presStyleCnt="5">
        <dgm:presLayoutVars>
          <dgm:chMax val="0"/>
          <dgm:chPref val="0"/>
          <dgm:bulletEnabled val="1"/>
        </dgm:presLayoutVars>
      </dgm:prSet>
      <dgm:spPr/>
    </dgm:pt>
    <dgm:pt modelId="{775B66A0-2D24-5E4E-83C4-FEF9EEFAEBE2}" type="pres">
      <dgm:prSet presAssocID="{3C32E2A1-5172-6544-A9F4-54DB040D2F2D}" presName="textaccent4" presStyleCnt="0"/>
      <dgm:spPr/>
    </dgm:pt>
    <dgm:pt modelId="{2B97E810-DA23-974F-B03A-DD4D98D4BF0E}" type="pres">
      <dgm:prSet presAssocID="{3C32E2A1-5172-6544-A9F4-54DB040D2F2D}" presName="accentRepeatNode" presStyleLbl="solidAlignAcc1" presStyleIdx="6" presStyleCnt="10" custLinFactX="-300000" custLinFactNeighborX="-342416" custLinFactNeighborY="-44422"/>
      <dgm:spPr>
        <a:ln>
          <a:solidFill>
            <a:schemeClr val="tx1"/>
          </a:solidFill>
        </a:ln>
      </dgm:spPr>
    </dgm:pt>
    <dgm:pt modelId="{F322BF7E-710D-0744-950D-5694FD1C9CB8}" type="pres">
      <dgm:prSet presAssocID="{C0EB5727-2C2D-3840-AE44-B32DE6FA549F}" presName="image4" presStyleCnt="0"/>
      <dgm:spPr/>
    </dgm:pt>
    <dgm:pt modelId="{EF5CACC7-8E89-9245-8E2C-68A1426DFA48}" type="pres">
      <dgm:prSet presAssocID="{C0EB5727-2C2D-3840-AE44-B32DE6FA549F}" presName="imageRepeatNode" presStyleLbl="alignAcc1" presStyleIdx="3" presStyleCnt="5" custAng="7034799" custLinFactNeighborX="-913" custLinFactNeighborY="-532"/>
      <dgm:spPr/>
    </dgm:pt>
    <dgm:pt modelId="{FB7C2EAA-55F3-E347-9BC3-8027420D7216}" type="pres">
      <dgm:prSet presAssocID="{C0EB5727-2C2D-3840-AE44-B32DE6FA549F}" presName="imageaccent4" presStyleCnt="0"/>
      <dgm:spPr/>
    </dgm:pt>
    <dgm:pt modelId="{5CB894F2-120D-F442-A063-F5EEBE7AA6B4}" type="pres">
      <dgm:prSet presAssocID="{C0EB5727-2C2D-3840-AE44-B32DE6FA549F}" presName="accentRepeatNode" presStyleLbl="solidAlignAcc1" presStyleIdx="7" presStyleCnt="10" custLinFactX="361539" custLinFactY="213319" custLinFactNeighborX="400000" custLinFactNeighborY="300000"/>
      <dgm:spPr>
        <a:ln>
          <a:noFill/>
        </a:ln>
      </dgm:spPr>
    </dgm:pt>
    <dgm:pt modelId="{BED3DCCF-1885-234D-BEE2-79F96722AF5B}" type="pres">
      <dgm:prSet presAssocID="{0D2F507A-01D7-C04C-B535-8461C5D42F3C}" presName="text5" presStyleCnt="0"/>
      <dgm:spPr/>
    </dgm:pt>
    <dgm:pt modelId="{64F2C5E6-3ED4-EF4C-85D0-7B238A2AA725}" type="pres">
      <dgm:prSet presAssocID="{0D2F507A-01D7-C04C-B535-8461C5D42F3C}" presName="textRepeatNode" presStyleLbl="alignNode1" presStyleIdx="4" presStyleCnt="5">
        <dgm:presLayoutVars>
          <dgm:chMax val="0"/>
          <dgm:chPref val="0"/>
          <dgm:bulletEnabled val="1"/>
        </dgm:presLayoutVars>
      </dgm:prSet>
      <dgm:spPr/>
    </dgm:pt>
    <dgm:pt modelId="{7CF780C6-1E76-7749-8616-F194FEEF409B}" type="pres">
      <dgm:prSet presAssocID="{0D2F507A-01D7-C04C-B535-8461C5D42F3C}" presName="textaccent5" presStyleCnt="0"/>
      <dgm:spPr/>
    </dgm:pt>
    <dgm:pt modelId="{C1D66A6D-C508-B946-A8CC-90E782EBC23C}" type="pres">
      <dgm:prSet presAssocID="{0D2F507A-01D7-C04C-B535-8461C5D42F3C}" presName="accentRepeatNode" presStyleLbl="solidAlignAcc1" presStyleIdx="8" presStyleCnt="10" custLinFactX="-300000" custLinFactNeighborX="-328239" custLinFactNeighborY="-54906"/>
      <dgm:spPr>
        <a:ln>
          <a:solidFill>
            <a:schemeClr val="tx1"/>
          </a:solidFill>
        </a:ln>
      </dgm:spPr>
    </dgm:pt>
    <dgm:pt modelId="{7DE4C485-83B7-5B4A-9969-E32F2532484C}" type="pres">
      <dgm:prSet presAssocID="{82DD16B8-EDB6-2A4E-ABBA-6EB590D72DD6}" presName="image5" presStyleCnt="0"/>
      <dgm:spPr/>
    </dgm:pt>
    <dgm:pt modelId="{034C8FBF-1091-1D4D-ADBC-60CEA0BB464E}" type="pres">
      <dgm:prSet presAssocID="{82DD16B8-EDB6-2A4E-ABBA-6EB590D72DD6}" presName="imageRepeatNode" presStyleLbl="alignAcc1" presStyleIdx="4" presStyleCnt="5"/>
      <dgm:spPr/>
    </dgm:pt>
    <dgm:pt modelId="{97B897E9-DE7E-C741-8885-2243C3D9E26A}" type="pres">
      <dgm:prSet presAssocID="{82DD16B8-EDB6-2A4E-ABBA-6EB590D72DD6}" presName="imageaccent5" presStyleCnt="0"/>
      <dgm:spPr/>
    </dgm:pt>
    <dgm:pt modelId="{E31D1655-F4B6-9F4F-B379-46071B613BC5}" type="pres">
      <dgm:prSet presAssocID="{82DD16B8-EDB6-2A4E-ABBA-6EB590D72DD6}" presName="accentRepeatNode" presStyleLbl="solidAlignAcc1" presStyleIdx="9" presStyleCnt="10" custLinFactX="40776" custLinFactY="441169" custLinFactNeighborX="100000" custLinFactNeighborY="500000"/>
      <dgm:spPr>
        <a:ln>
          <a:noFill/>
        </a:ln>
      </dgm:spPr>
    </dgm:pt>
  </dgm:ptLst>
  <dgm:cxnLst>
    <dgm:cxn modelId="{A90C4D05-8384-46F2-A7B6-B7C527B9BC1C}" type="presOf" srcId="{F72E86E3-BE02-4A2C-88C1-A33C8D3A5EBD}" destId="{CFE86F3F-2395-FA44-94BB-CA5A19363B4C}" srcOrd="0" destOrd="0" presId="urn:microsoft.com/office/officeart/2008/layout/HexagonCluster"/>
    <dgm:cxn modelId="{6C895909-C7B0-4297-8BCB-BFFDC37706D4}" type="presOf" srcId="{3C32E2A1-5172-6544-A9F4-54DB040D2F2D}" destId="{43E79636-9583-D54B-857B-2CF8B7467B42}" srcOrd="0" destOrd="0" presId="urn:microsoft.com/office/officeart/2008/layout/HexagonCluster"/>
    <dgm:cxn modelId="{B9B12218-8406-4B67-9B7E-A8C7DA5B2C43}" type="presOf" srcId="{E0EA0A6B-411B-4E76-AFB6-168753360C5F}" destId="{A1035D90-A970-5040-B0BC-3A4A17C8343D}" srcOrd="0" destOrd="0" presId="urn:microsoft.com/office/officeart/2008/layout/HexagonCluster"/>
    <dgm:cxn modelId="{82296519-9117-6942-B597-9E7321474BA5}" srcId="{7F8FCFC3-C3FF-4E9F-96E0-668879DCF45F}" destId="{0D2F507A-01D7-C04C-B535-8461C5D42F3C}" srcOrd="4" destOrd="0" parTransId="{9DB7A46B-F94E-3D43-A68D-B822A2F4018D}" sibTransId="{82DD16B8-EDB6-2A4E-ABBA-6EB590D72DD6}"/>
    <dgm:cxn modelId="{4CAA4631-8D5D-400C-BD97-551581C0DF51}" srcId="{7F8FCFC3-C3FF-4E9F-96E0-668879DCF45F}" destId="{7A06CEA0-3C9A-41D5-B7B2-F74F6581B8E5}" srcOrd="1" destOrd="0" parTransId="{AE777774-D4FC-446D-8692-56C0D44EB5A9}" sibTransId="{81FAFCCE-02E0-4760-9DAF-6B6792F52EC6}"/>
    <dgm:cxn modelId="{0BE38037-6A8B-4DB2-82F6-7D83E24EAFE1}" srcId="{7F8FCFC3-C3FF-4E9F-96E0-668879DCF45F}" destId="{6EF4D4B6-1942-4BB7-B745-F4C87979A976}" srcOrd="0" destOrd="0" parTransId="{1E6CC68A-8107-4FF6-87B0-0254FE65F206}" sibTransId="{34F1FC49-EDEF-4070-9C30-71D81E0B6C0B}"/>
    <dgm:cxn modelId="{CB10916D-A051-4582-A9D5-6E79177D91CC}" type="presOf" srcId="{7F8FCFC3-C3FF-4E9F-96E0-668879DCF45F}" destId="{D49863AF-DADF-4043-AC74-62FA7078465C}" srcOrd="0" destOrd="0" presId="urn:microsoft.com/office/officeart/2008/layout/HexagonCluster"/>
    <dgm:cxn modelId="{1087E04D-F44C-4837-A93F-B5DF01EF5F77}" type="presOf" srcId="{6EF4D4B6-1942-4BB7-B745-F4C87979A976}" destId="{31499419-C79D-D549-8771-FA193AFCF6B6}" srcOrd="0" destOrd="0" presId="urn:microsoft.com/office/officeart/2008/layout/HexagonCluster"/>
    <dgm:cxn modelId="{AF5AF14F-72A8-49B6-8930-07AB3EC0C559}" type="presOf" srcId="{34F1FC49-EDEF-4070-9C30-71D81E0B6C0B}" destId="{24C3D798-4081-C14F-B83A-319AAD81E71A}" srcOrd="0" destOrd="0" presId="urn:microsoft.com/office/officeart/2008/layout/HexagonCluster"/>
    <dgm:cxn modelId="{5B77F187-5510-43B2-8F6D-FC0406DCA27A}" srcId="{7F8FCFC3-C3FF-4E9F-96E0-668879DCF45F}" destId="{F72E86E3-BE02-4A2C-88C1-A33C8D3A5EBD}" srcOrd="2" destOrd="0" parTransId="{FB78F518-4FB8-42F1-A1E1-1E3B67DAAFE0}" sibTransId="{E0EA0A6B-411B-4E76-AFB6-168753360C5F}"/>
    <dgm:cxn modelId="{91D17AB0-967D-4917-95EB-09D0269EC306}" type="presOf" srcId="{81FAFCCE-02E0-4760-9DAF-6B6792F52EC6}" destId="{3F32122C-7183-5D40-8079-584E4AB71EB9}" srcOrd="0" destOrd="0" presId="urn:microsoft.com/office/officeart/2008/layout/HexagonCluster"/>
    <dgm:cxn modelId="{75F324D7-3B52-416A-8849-7B6316EA120A}" type="presOf" srcId="{7A06CEA0-3C9A-41D5-B7B2-F74F6581B8E5}" destId="{4D2C9032-620B-454C-A2DE-8E0C20C8C00A}" srcOrd="0" destOrd="0" presId="urn:microsoft.com/office/officeart/2008/layout/HexagonCluster"/>
    <dgm:cxn modelId="{167C04D8-FAAA-45D8-AACB-AC976AE1B48D}" type="presOf" srcId="{C0EB5727-2C2D-3840-AE44-B32DE6FA549F}" destId="{EF5CACC7-8E89-9245-8E2C-68A1426DFA48}" srcOrd="0" destOrd="0" presId="urn:microsoft.com/office/officeart/2008/layout/HexagonCluster"/>
    <dgm:cxn modelId="{3F94D3DD-44AD-4836-91E5-E0BFF552975E}" type="presOf" srcId="{0D2F507A-01D7-C04C-B535-8461C5D42F3C}" destId="{64F2C5E6-3ED4-EF4C-85D0-7B238A2AA725}" srcOrd="0" destOrd="0" presId="urn:microsoft.com/office/officeart/2008/layout/HexagonCluster"/>
    <dgm:cxn modelId="{42BAA3E5-261E-441B-A9EA-D25F09D5DCF2}" type="presOf" srcId="{82DD16B8-EDB6-2A4E-ABBA-6EB590D72DD6}" destId="{034C8FBF-1091-1D4D-ADBC-60CEA0BB464E}" srcOrd="0" destOrd="0" presId="urn:microsoft.com/office/officeart/2008/layout/HexagonCluster"/>
    <dgm:cxn modelId="{D02EF9E5-7F4A-DD43-B696-BC7E33028BF7}" srcId="{7F8FCFC3-C3FF-4E9F-96E0-668879DCF45F}" destId="{3C32E2A1-5172-6544-A9F4-54DB040D2F2D}" srcOrd="3" destOrd="0" parTransId="{4013F490-A5FC-9746-A686-220705102C28}" sibTransId="{C0EB5727-2C2D-3840-AE44-B32DE6FA549F}"/>
    <dgm:cxn modelId="{AF8AAF1F-0D12-4156-A62C-67D9948BE05B}" type="presParOf" srcId="{D49863AF-DADF-4043-AC74-62FA7078465C}" destId="{024298E7-2041-F243-918C-0A023611170C}" srcOrd="0" destOrd="0" presId="urn:microsoft.com/office/officeart/2008/layout/HexagonCluster"/>
    <dgm:cxn modelId="{BA3BB194-E01F-4500-97AE-E286E07C281E}" type="presParOf" srcId="{024298E7-2041-F243-918C-0A023611170C}" destId="{31499419-C79D-D549-8771-FA193AFCF6B6}" srcOrd="0" destOrd="0" presId="urn:microsoft.com/office/officeart/2008/layout/HexagonCluster"/>
    <dgm:cxn modelId="{B52865DC-B8B8-4BB2-8596-FF00A3CB6222}" type="presParOf" srcId="{D49863AF-DADF-4043-AC74-62FA7078465C}" destId="{1BDBFDAF-E761-354A-8548-9ACFF3720BD5}" srcOrd="1" destOrd="0" presId="urn:microsoft.com/office/officeart/2008/layout/HexagonCluster"/>
    <dgm:cxn modelId="{8327B20C-D311-4E40-9065-50F4607097E7}" type="presParOf" srcId="{1BDBFDAF-E761-354A-8548-9ACFF3720BD5}" destId="{969C8255-6875-B645-BB58-ADA43AA2B363}" srcOrd="0" destOrd="0" presId="urn:microsoft.com/office/officeart/2008/layout/HexagonCluster"/>
    <dgm:cxn modelId="{83ED4D27-BF8D-4966-AF26-0DD0E5C77F11}" type="presParOf" srcId="{D49863AF-DADF-4043-AC74-62FA7078465C}" destId="{EB4C28A5-7956-1C4D-9AA6-4AAD13E15A12}" srcOrd="2" destOrd="0" presId="urn:microsoft.com/office/officeart/2008/layout/HexagonCluster"/>
    <dgm:cxn modelId="{996B24F0-0712-4846-9C06-E7D20EBA8BE3}" type="presParOf" srcId="{EB4C28A5-7956-1C4D-9AA6-4AAD13E15A12}" destId="{24C3D798-4081-C14F-B83A-319AAD81E71A}" srcOrd="0" destOrd="0" presId="urn:microsoft.com/office/officeart/2008/layout/HexagonCluster"/>
    <dgm:cxn modelId="{27596826-250E-4D6F-9386-5782EADB4AAF}" type="presParOf" srcId="{D49863AF-DADF-4043-AC74-62FA7078465C}" destId="{535E835D-6BA2-804F-90F3-A1F8D9ACF220}" srcOrd="3" destOrd="0" presId="urn:microsoft.com/office/officeart/2008/layout/HexagonCluster"/>
    <dgm:cxn modelId="{1B29448D-FCC6-493B-AAC7-7BE911CEB6D7}" type="presParOf" srcId="{535E835D-6BA2-804F-90F3-A1F8D9ACF220}" destId="{A9E306AF-2B2C-6448-B74D-DA513ACEFA42}" srcOrd="0" destOrd="0" presId="urn:microsoft.com/office/officeart/2008/layout/HexagonCluster"/>
    <dgm:cxn modelId="{70FBC176-0A37-4864-9C6B-E84CACEC517C}" type="presParOf" srcId="{D49863AF-DADF-4043-AC74-62FA7078465C}" destId="{40AF77C5-51BA-2641-8120-81D8F8F096F0}" srcOrd="4" destOrd="0" presId="urn:microsoft.com/office/officeart/2008/layout/HexagonCluster"/>
    <dgm:cxn modelId="{8B539E3C-2DEC-4160-A2C9-AF4E1D542C2F}" type="presParOf" srcId="{40AF77C5-51BA-2641-8120-81D8F8F096F0}" destId="{4D2C9032-620B-454C-A2DE-8E0C20C8C00A}" srcOrd="0" destOrd="0" presId="urn:microsoft.com/office/officeart/2008/layout/HexagonCluster"/>
    <dgm:cxn modelId="{6AFE9CDE-5E21-4C6B-935A-419876404913}" type="presParOf" srcId="{D49863AF-DADF-4043-AC74-62FA7078465C}" destId="{5E096E9F-14D0-BA48-9894-B8419084C247}" srcOrd="5" destOrd="0" presId="urn:microsoft.com/office/officeart/2008/layout/HexagonCluster"/>
    <dgm:cxn modelId="{5BFA842B-E47F-464D-9067-186D477E2A7A}" type="presParOf" srcId="{5E096E9F-14D0-BA48-9894-B8419084C247}" destId="{82C9F3C2-79C1-AB42-829C-0CC8DD821578}" srcOrd="0" destOrd="0" presId="urn:microsoft.com/office/officeart/2008/layout/HexagonCluster"/>
    <dgm:cxn modelId="{868BD886-7835-46FC-9E95-A3D537A5592C}" type="presParOf" srcId="{D49863AF-DADF-4043-AC74-62FA7078465C}" destId="{3DCC9E7F-9D7D-A441-AD44-480A91BDA8AD}" srcOrd="6" destOrd="0" presId="urn:microsoft.com/office/officeart/2008/layout/HexagonCluster"/>
    <dgm:cxn modelId="{2829B1C8-260F-44CF-9C1A-5C205CCEB612}" type="presParOf" srcId="{3DCC9E7F-9D7D-A441-AD44-480A91BDA8AD}" destId="{3F32122C-7183-5D40-8079-584E4AB71EB9}" srcOrd="0" destOrd="0" presId="urn:microsoft.com/office/officeart/2008/layout/HexagonCluster"/>
    <dgm:cxn modelId="{DEA5A480-B549-4AA3-B23C-7E0082C4D7EB}" type="presParOf" srcId="{D49863AF-DADF-4043-AC74-62FA7078465C}" destId="{26EC32D3-3CC6-DB4D-813F-B147F05F6EDC}" srcOrd="7" destOrd="0" presId="urn:microsoft.com/office/officeart/2008/layout/HexagonCluster"/>
    <dgm:cxn modelId="{27B42CF1-62FF-4CA3-A0DA-0DA99D6BA0DB}" type="presParOf" srcId="{26EC32D3-3CC6-DB4D-813F-B147F05F6EDC}" destId="{F5F339DB-FCE2-4B40-8C72-2B436BA6D1D2}" srcOrd="0" destOrd="0" presId="urn:microsoft.com/office/officeart/2008/layout/HexagonCluster"/>
    <dgm:cxn modelId="{42D523E3-8090-41C2-9440-AA91BAC32CEB}" type="presParOf" srcId="{D49863AF-DADF-4043-AC74-62FA7078465C}" destId="{6B753719-BAE0-ED43-9A85-3B6F7B21CA57}" srcOrd="8" destOrd="0" presId="urn:microsoft.com/office/officeart/2008/layout/HexagonCluster"/>
    <dgm:cxn modelId="{73932AD5-347F-4C89-AC1D-C32B8E814D15}" type="presParOf" srcId="{6B753719-BAE0-ED43-9A85-3B6F7B21CA57}" destId="{CFE86F3F-2395-FA44-94BB-CA5A19363B4C}" srcOrd="0" destOrd="0" presId="urn:microsoft.com/office/officeart/2008/layout/HexagonCluster"/>
    <dgm:cxn modelId="{8D4DCA05-CF5E-4840-8DE7-1A9344790330}" type="presParOf" srcId="{D49863AF-DADF-4043-AC74-62FA7078465C}" destId="{8EA5EAC6-1AB1-0D41-A272-2B7F375D3EA4}" srcOrd="9" destOrd="0" presId="urn:microsoft.com/office/officeart/2008/layout/HexagonCluster"/>
    <dgm:cxn modelId="{8C580F8B-9EF5-486D-86C8-827D52C2658C}" type="presParOf" srcId="{8EA5EAC6-1AB1-0D41-A272-2B7F375D3EA4}" destId="{D0637947-CD78-5942-9366-1709B6847025}" srcOrd="0" destOrd="0" presId="urn:microsoft.com/office/officeart/2008/layout/HexagonCluster"/>
    <dgm:cxn modelId="{F6D5DBBC-1899-46D1-8CFB-DC0D91269897}" type="presParOf" srcId="{D49863AF-DADF-4043-AC74-62FA7078465C}" destId="{5B528C73-206E-D54B-A8E8-1E0A50E3330C}" srcOrd="10" destOrd="0" presId="urn:microsoft.com/office/officeart/2008/layout/HexagonCluster"/>
    <dgm:cxn modelId="{16E265E5-746D-4ABB-AEA1-F0719C6577EF}" type="presParOf" srcId="{5B528C73-206E-D54B-A8E8-1E0A50E3330C}" destId="{A1035D90-A970-5040-B0BC-3A4A17C8343D}" srcOrd="0" destOrd="0" presId="urn:microsoft.com/office/officeart/2008/layout/HexagonCluster"/>
    <dgm:cxn modelId="{8CE69BB3-010C-4C7D-B8F9-4A8805B921AA}" type="presParOf" srcId="{D49863AF-DADF-4043-AC74-62FA7078465C}" destId="{244C1707-6E58-184E-8582-9E30A0D20410}" srcOrd="11" destOrd="0" presId="urn:microsoft.com/office/officeart/2008/layout/HexagonCluster"/>
    <dgm:cxn modelId="{37E77E95-FAA1-4FEE-AD3D-B8FA068EE9A4}" type="presParOf" srcId="{244C1707-6E58-184E-8582-9E30A0D20410}" destId="{2DFDAD01-4F09-0947-807C-A8E0689BA005}" srcOrd="0" destOrd="0" presId="urn:microsoft.com/office/officeart/2008/layout/HexagonCluster"/>
    <dgm:cxn modelId="{CC5CDCF1-9EA9-4CA6-A656-2D7744CBC5D2}" type="presParOf" srcId="{D49863AF-DADF-4043-AC74-62FA7078465C}" destId="{243B50A8-080B-DA40-A252-55DF855B7344}" srcOrd="12" destOrd="0" presId="urn:microsoft.com/office/officeart/2008/layout/HexagonCluster"/>
    <dgm:cxn modelId="{59A3BE3D-3ABD-4AE5-97A0-2D781693E11A}" type="presParOf" srcId="{243B50A8-080B-DA40-A252-55DF855B7344}" destId="{43E79636-9583-D54B-857B-2CF8B7467B42}" srcOrd="0" destOrd="0" presId="urn:microsoft.com/office/officeart/2008/layout/HexagonCluster"/>
    <dgm:cxn modelId="{C14D1A7C-DD67-41C6-B0FC-E81433D238A0}" type="presParOf" srcId="{D49863AF-DADF-4043-AC74-62FA7078465C}" destId="{775B66A0-2D24-5E4E-83C4-FEF9EEFAEBE2}" srcOrd="13" destOrd="0" presId="urn:microsoft.com/office/officeart/2008/layout/HexagonCluster"/>
    <dgm:cxn modelId="{1844DE73-511C-4D06-9E8F-14D2CCAAAFFA}" type="presParOf" srcId="{775B66A0-2D24-5E4E-83C4-FEF9EEFAEBE2}" destId="{2B97E810-DA23-974F-B03A-DD4D98D4BF0E}" srcOrd="0" destOrd="0" presId="urn:microsoft.com/office/officeart/2008/layout/HexagonCluster"/>
    <dgm:cxn modelId="{511271A8-652F-4B02-B107-69DE45AA1D61}" type="presParOf" srcId="{D49863AF-DADF-4043-AC74-62FA7078465C}" destId="{F322BF7E-710D-0744-950D-5694FD1C9CB8}" srcOrd="14" destOrd="0" presId="urn:microsoft.com/office/officeart/2008/layout/HexagonCluster"/>
    <dgm:cxn modelId="{9674D1F2-0C2B-48BE-8AEA-0EE92C91A010}" type="presParOf" srcId="{F322BF7E-710D-0744-950D-5694FD1C9CB8}" destId="{EF5CACC7-8E89-9245-8E2C-68A1426DFA48}" srcOrd="0" destOrd="0" presId="urn:microsoft.com/office/officeart/2008/layout/HexagonCluster"/>
    <dgm:cxn modelId="{B984564F-E305-4663-B722-794EFCBDCC33}" type="presParOf" srcId="{D49863AF-DADF-4043-AC74-62FA7078465C}" destId="{FB7C2EAA-55F3-E347-9BC3-8027420D7216}" srcOrd="15" destOrd="0" presId="urn:microsoft.com/office/officeart/2008/layout/HexagonCluster"/>
    <dgm:cxn modelId="{AE7F013C-D89D-4788-B850-A2C46995E00E}" type="presParOf" srcId="{FB7C2EAA-55F3-E347-9BC3-8027420D7216}" destId="{5CB894F2-120D-F442-A063-F5EEBE7AA6B4}" srcOrd="0" destOrd="0" presId="urn:microsoft.com/office/officeart/2008/layout/HexagonCluster"/>
    <dgm:cxn modelId="{014849CF-F7A5-4805-B295-A8187DBD770D}" type="presParOf" srcId="{D49863AF-DADF-4043-AC74-62FA7078465C}" destId="{BED3DCCF-1885-234D-BEE2-79F96722AF5B}" srcOrd="16" destOrd="0" presId="urn:microsoft.com/office/officeart/2008/layout/HexagonCluster"/>
    <dgm:cxn modelId="{101B9D2F-BAA7-4A92-B09F-55D8F1C173AA}" type="presParOf" srcId="{BED3DCCF-1885-234D-BEE2-79F96722AF5B}" destId="{64F2C5E6-3ED4-EF4C-85D0-7B238A2AA725}" srcOrd="0" destOrd="0" presId="urn:microsoft.com/office/officeart/2008/layout/HexagonCluster"/>
    <dgm:cxn modelId="{670D458E-F38E-467A-AA77-AFE9D0DE387E}" type="presParOf" srcId="{D49863AF-DADF-4043-AC74-62FA7078465C}" destId="{7CF780C6-1E76-7749-8616-F194FEEF409B}" srcOrd="17" destOrd="0" presId="urn:microsoft.com/office/officeart/2008/layout/HexagonCluster"/>
    <dgm:cxn modelId="{29E16FDC-6C93-4460-A312-5FC38FA13E6C}" type="presParOf" srcId="{7CF780C6-1E76-7749-8616-F194FEEF409B}" destId="{C1D66A6D-C508-B946-A8CC-90E782EBC23C}" srcOrd="0" destOrd="0" presId="urn:microsoft.com/office/officeart/2008/layout/HexagonCluster"/>
    <dgm:cxn modelId="{852728CB-B58B-4460-AFDE-39DF2D0B6C5E}" type="presParOf" srcId="{D49863AF-DADF-4043-AC74-62FA7078465C}" destId="{7DE4C485-83B7-5B4A-9969-E32F2532484C}" srcOrd="18" destOrd="0" presId="urn:microsoft.com/office/officeart/2008/layout/HexagonCluster"/>
    <dgm:cxn modelId="{99C9B14D-4949-45E8-9AA2-045F147FED9F}" type="presParOf" srcId="{7DE4C485-83B7-5B4A-9969-E32F2532484C}" destId="{034C8FBF-1091-1D4D-ADBC-60CEA0BB464E}" srcOrd="0" destOrd="0" presId="urn:microsoft.com/office/officeart/2008/layout/HexagonCluster"/>
    <dgm:cxn modelId="{E9AE6073-DCAA-4FA6-8A12-4FF90F04F977}" type="presParOf" srcId="{D49863AF-DADF-4043-AC74-62FA7078465C}" destId="{97B897E9-DE7E-C741-8885-2243C3D9E26A}" srcOrd="19" destOrd="0" presId="urn:microsoft.com/office/officeart/2008/layout/HexagonCluster"/>
    <dgm:cxn modelId="{3EA034D8-B866-4677-AD38-624F4E49B17E}" type="presParOf" srcId="{97B897E9-DE7E-C741-8885-2243C3D9E26A}" destId="{E31D1655-F4B6-9F4F-B379-46071B613BC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99419-C79D-D549-8771-FA193AFCF6B6}">
      <dsp:nvSpPr>
        <dsp:cNvPr id="0" name=""/>
        <dsp:cNvSpPr/>
      </dsp:nvSpPr>
      <dsp:spPr>
        <a:xfrm>
          <a:off x="2653891" y="2953475"/>
          <a:ext cx="2346913" cy="1777383"/>
        </a:xfrm>
        <a:prstGeom prst="hexagon">
          <a:avLst>
            <a:gd name="adj" fmla="val 25000"/>
            <a:gd name="vf" fmla="val 115470"/>
          </a:avLst>
        </a:prstGeom>
        <a:solidFill>
          <a:srgbClr val="F4BC47"/>
        </a:solidFill>
        <a:ln w="25400" cap="flat" cmpd="sng" algn="ctr">
          <a:solidFill>
            <a:srgbClr val="F4BC47"/>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orbel" panose="020B0503020204020204" pitchFamily="34" charset="0"/>
            </a:rPr>
            <a:t>Activities/</a:t>
          </a:r>
        </a:p>
        <a:p>
          <a:pPr marL="0" lvl="0" indent="0" algn="ctr" defTabSz="800100">
            <a:lnSpc>
              <a:spcPct val="90000"/>
            </a:lnSpc>
            <a:spcBef>
              <a:spcPct val="0"/>
            </a:spcBef>
            <a:spcAft>
              <a:spcPct val="35000"/>
            </a:spcAft>
            <a:buNone/>
          </a:pPr>
          <a:r>
            <a:rPr lang="en-US" sz="1800" b="1" kern="1200" dirty="0">
              <a:solidFill>
                <a:schemeClr val="tx1"/>
              </a:solidFill>
              <a:latin typeface="Corbel" panose="020B0503020204020204" pitchFamily="34" charset="0"/>
            </a:rPr>
            <a:t>Student Organizations</a:t>
          </a:r>
        </a:p>
      </dsp:txBody>
      <dsp:txXfrm>
        <a:off x="2997582" y="3213762"/>
        <a:ext cx="1659531" cy="1256809"/>
      </dsp:txXfrm>
    </dsp:sp>
    <dsp:sp modelId="{969C8255-6875-B645-BB58-ADA43AA2B363}">
      <dsp:nvSpPr>
        <dsp:cNvPr id="0" name=""/>
        <dsp:cNvSpPr/>
      </dsp:nvSpPr>
      <dsp:spPr>
        <a:xfrm>
          <a:off x="3036822" y="3429761"/>
          <a:ext cx="241494" cy="208157"/>
        </a:xfrm>
        <a:prstGeom prst="hexagon">
          <a:avLst>
            <a:gd name="adj" fmla="val 25000"/>
            <a:gd name="vf" fmla="val 11547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24C3D798-4081-C14F-B83A-319AAD81E71A}">
      <dsp:nvSpPr>
        <dsp:cNvPr id="0" name=""/>
        <dsp:cNvSpPr/>
      </dsp:nvSpPr>
      <dsp:spPr>
        <a:xfrm>
          <a:off x="963383" y="1961420"/>
          <a:ext cx="2070264" cy="1777383"/>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rgbClr val="F4BC47"/>
          </a:solidFill>
          <a:prstDash val="solid"/>
        </a:ln>
        <a:effectLst/>
      </dsp:spPr>
      <dsp:style>
        <a:lnRef idx="2">
          <a:scrgbClr r="0" g="0" b="0"/>
        </a:lnRef>
        <a:fillRef idx="1">
          <a:scrgbClr r="0" g="0" b="0"/>
        </a:fillRef>
        <a:effectRef idx="0">
          <a:scrgbClr r="0" g="0" b="0"/>
        </a:effectRef>
        <a:fontRef idx="minor"/>
      </dsp:style>
    </dsp:sp>
    <dsp:sp modelId="{A9E306AF-2B2C-6448-B74D-DA513ACEFA42}">
      <dsp:nvSpPr>
        <dsp:cNvPr id="0" name=""/>
        <dsp:cNvSpPr/>
      </dsp:nvSpPr>
      <dsp:spPr>
        <a:xfrm>
          <a:off x="10670096" y="3320707"/>
          <a:ext cx="241494" cy="208157"/>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D2C9032-620B-454C-A2DE-8E0C20C8C00A}">
      <dsp:nvSpPr>
        <dsp:cNvPr id="0" name=""/>
        <dsp:cNvSpPr/>
      </dsp:nvSpPr>
      <dsp:spPr>
        <a:xfrm>
          <a:off x="4602148" y="1875574"/>
          <a:ext cx="2070264" cy="1843200"/>
        </a:xfrm>
        <a:prstGeom prst="hexagon">
          <a:avLst>
            <a:gd name="adj" fmla="val 25000"/>
            <a:gd name="vf" fmla="val 115470"/>
          </a:avLst>
        </a:prstGeom>
        <a:solidFill>
          <a:srgbClr val="F4BC47"/>
        </a:solidFill>
        <a:ln w="25400" cap="flat" cmpd="sng" algn="ctr">
          <a:solidFill>
            <a:srgbClr val="F4BC47"/>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orbel" panose="020B0503020204020204" pitchFamily="34" charset="0"/>
            </a:rPr>
            <a:t>Leadership</a:t>
          </a:r>
        </a:p>
      </dsp:txBody>
      <dsp:txXfrm>
        <a:off x="4928270" y="2165927"/>
        <a:ext cx="1418020" cy="1262494"/>
      </dsp:txXfrm>
    </dsp:sp>
    <dsp:sp modelId="{82C9F3C2-79C1-AB42-829C-0CC8DD821578}">
      <dsp:nvSpPr>
        <dsp:cNvPr id="0" name=""/>
        <dsp:cNvSpPr/>
      </dsp:nvSpPr>
      <dsp:spPr>
        <a:xfrm>
          <a:off x="4817074" y="2705448"/>
          <a:ext cx="241494" cy="208157"/>
        </a:xfrm>
        <a:prstGeom prst="hexagon">
          <a:avLst>
            <a:gd name="adj" fmla="val 25000"/>
            <a:gd name="vf" fmla="val 11547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3F32122C-7183-5D40-8079-584E4AB71EB9}">
      <dsp:nvSpPr>
        <dsp:cNvPr id="0" name=""/>
        <dsp:cNvSpPr/>
      </dsp:nvSpPr>
      <dsp:spPr>
        <a:xfrm>
          <a:off x="6354256" y="2949690"/>
          <a:ext cx="2070264" cy="1777383"/>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25400" cap="flat" cmpd="sng" algn="ctr">
          <a:solidFill>
            <a:srgbClr val="F4BC47"/>
          </a:solidFill>
          <a:prstDash val="solid"/>
        </a:ln>
        <a:effectLst/>
      </dsp:spPr>
      <dsp:style>
        <a:lnRef idx="2">
          <a:scrgbClr r="0" g="0" b="0"/>
        </a:lnRef>
        <a:fillRef idx="1">
          <a:scrgbClr r="0" g="0" b="0"/>
        </a:fillRef>
        <a:effectRef idx="0">
          <a:scrgbClr r="0" g="0" b="0"/>
        </a:effectRef>
        <a:fontRef idx="minor"/>
      </dsp:style>
    </dsp:sp>
    <dsp:sp modelId="{F5F339DB-FCE2-4B40-8C72-2B436BA6D1D2}">
      <dsp:nvSpPr>
        <dsp:cNvPr id="0" name=""/>
        <dsp:cNvSpPr/>
      </dsp:nvSpPr>
      <dsp:spPr>
        <a:xfrm>
          <a:off x="10945930" y="3164544"/>
          <a:ext cx="241494" cy="208157"/>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FE86F3F-2395-FA44-94BB-CA5A19363B4C}">
      <dsp:nvSpPr>
        <dsp:cNvPr id="0" name=""/>
        <dsp:cNvSpPr/>
      </dsp:nvSpPr>
      <dsp:spPr>
        <a:xfrm>
          <a:off x="2709022" y="988276"/>
          <a:ext cx="2236651" cy="1777383"/>
        </a:xfrm>
        <a:prstGeom prst="hexagon">
          <a:avLst>
            <a:gd name="adj" fmla="val 25000"/>
            <a:gd name="vf" fmla="val 115470"/>
          </a:avLst>
        </a:prstGeom>
        <a:solidFill>
          <a:srgbClr val="F4BC47"/>
        </a:solidFill>
        <a:ln w="25400" cap="flat" cmpd="sng" algn="ctr">
          <a:solidFill>
            <a:srgbClr val="F4BC47"/>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orbel" panose="020B0503020204020204" pitchFamily="34" charset="0"/>
            </a:rPr>
            <a:t>Civic Engagement/</a:t>
          </a:r>
        </a:p>
        <a:p>
          <a:pPr marL="0" lvl="0" indent="0" algn="ctr" defTabSz="800100">
            <a:lnSpc>
              <a:spcPct val="90000"/>
            </a:lnSpc>
            <a:spcBef>
              <a:spcPct val="0"/>
            </a:spcBef>
            <a:spcAft>
              <a:spcPct val="35000"/>
            </a:spcAft>
            <a:buNone/>
          </a:pPr>
          <a:r>
            <a:rPr lang="en-US" sz="1800" b="1" kern="1200" dirty="0">
              <a:solidFill>
                <a:schemeClr val="tx1"/>
              </a:solidFill>
              <a:latin typeface="Corbel" panose="020B0503020204020204" pitchFamily="34" charset="0"/>
            </a:rPr>
            <a:t>Service</a:t>
          </a:r>
        </a:p>
      </dsp:txBody>
      <dsp:txXfrm>
        <a:off x="3043525" y="1254093"/>
        <a:ext cx="1567645" cy="1245749"/>
      </dsp:txXfrm>
    </dsp:sp>
    <dsp:sp modelId="{D0637947-CD78-5942-9366-1709B6847025}">
      <dsp:nvSpPr>
        <dsp:cNvPr id="0" name=""/>
        <dsp:cNvSpPr/>
      </dsp:nvSpPr>
      <dsp:spPr>
        <a:xfrm>
          <a:off x="3306320" y="1463655"/>
          <a:ext cx="241494" cy="208157"/>
        </a:xfrm>
        <a:prstGeom prst="hexagon">
          <a:avLst>
            <a:gd name="adj" fmla="val 25000"/>
            <a:gd name="vf" fmla="val 11547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A1035D90-A970-5040-B0BC-3A4A17C8343D}">
      <dsp:nvSpPr>
        <dsp:cNvPr id="0" name=""/>
        <dsp:cNvSpPr/>
      </dsp:nvSpPr>
      <dsp:spPr>
        <a:xfrm>
          <a:off x="4573785" y="0"/>
          <a:ext cx="2070264" cy="1777383"/>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a:ln w="25400" cap="flat" cmpd="sng" algn="ctr">
          <a:solidFill>
            <a:srgbClr val="F4BC47"/>
          </a:solidFill>
          <a:prstDash val="solid"/>
        </a:ln>
        <a:effectLst/>
      </dsp:spPr>
      <dsp:style>
        <a:lnRef idx="2">
          <a:scrgbClr r="0" g="0" b="0"/>
        </a:lnRef>
        <a:fillRef idx="1">
          <a:scrgbClr r="0" g="0" b="0"/>
        </a:fillRef>
        <a:effectRef idx="0">
          <a:scrgbClr r="0" g="0" b="0"/>
        </a:effectRef>
        <a:fontRef idx="minor"/>
      </dsp:style>
    </dsp:sp>
    <dsp:sp modelId="{2DFDAD01-4F09-0947-807C-A8E0689BA005}">
      <dsp:nvSpPr>
        <dsp:cNvPr id="0" name=""/>
        <dsp:cNvSpPr/>
      </dsp:nvSpPr>
      <dsp:spPr>
        <a:xfrm>
          <a:off x="10375216" y="3356228"/>
          <a:ext cx="241494" cy="208157"/>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E79636-9583-D54B-857B-2CF8B7467B42}">
      <dsp:nvSpPr>
        <dsp:cNvPr id="0" name=""/>
        <dsp:cNvSpPr/>
      </dsp:nvSpPr>
      <dsp:spPr>
        <a:xfrm>
          <a:off x="6354256" y="984491"/>
          <a:ext cx="2070264" cy="1777383"/>
        </a:xfrm>
        <a:prstGeom prst="hexagon">
          <a:avLst>
            <a:gd name="adj" fmla="val 25000"/>
            <a:gd name="vf" fmla="val 115470"/>
          </a:avLst>
        </a:prstGeom>
        <a:solidFill>
          <a:srgbClr val="F4BC47"/>
        </a:solidFill>
        <a:ln w="25400" cap="flat" cmpd="sng" algn="ctr">
          <a:solidFill>
            <a:srgbClr val="F4BC47"/>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orbel" panose="020B0503020204020204" pitchFamily="34" charset="0"/>
            </a:rPr>
            <a:t>  Fraternities &amp; Sororities</a:t>
          </a:r>
        </a:p>
      </dsp:txBody>
      <dsp:txXfrm>
        <a:off x="6674893" y="1259768"/>
        <a:ext cx="1428990" cy="1226829"/>
      </dsp:txXfrm>
    </dsp:sp>
    <dsp:sp modelId="{2B97E810-DA23-974F-B03A-DD4D98D4BF0E}">
      <dsp:nvSpPr>
        <dsp:cNvPr id="0" name=""/>
        <dsp:cNvSpPr/>
      </dsp:nvSpPr>
      <dsp:spPr>
        <a:xfrm>
          <a:off x="6594307" y="1679711"/>
          <a:ext cx="241494" cy="208157"/>
        </a:xfrm>
        <a:prstGeom prst="hexagon">
          <a:avLst>
            <a:gd name="adj" fmla="val 25000"/>
            <a:gd name="vf" fmla="val 11547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EF5CACC7-8E89-9245-8E2C-68A1426DFA48}">
      <dsp:nvSpPr>
        <dsp:cNvPr id="0" name=""/>
        <dsp:cNvSpPr/>
      </dsp:nvSpPr>
      <dsp:spPr>
        <a:xfrm rot="7034799">
          <a:off x="8116924" y="1974193"/>
          <a:ext cx="2070264" cy="1777383"/>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a:ln w="25400" cap="flat" cmpd="sng" algn="ctr">
          <a:solidFill>
            <a:srgbClr val="F4BC47"/>
          </a:solidFill>
          <a:prstDash val="solid"/>
        </a:ln>
        <a:effectLst/>
      </dsp:spPr>
      <dsp:style>
        <a:lnRef idx="2">
          <a:scrgbClr r="0" g="0" b="0"/>
        </a:lnRef>
        <a:fillRef idx="1">
          <a:scrgbClr r="0" g="0" b="0"/>
        </a:fillRef>
        <a:effectRef idx="0">
          <a:scrgbClr r="0" g="0" b="0"/>
        </a:effectRef>
        <a:fontRef idx="minor"/>
      </dsp:style>
    </dsp:sp>
    <dsp:sp modelId="{5CB894F2-120D-F442-A063-F5EEBE7AA6B4}">
      <dsp:nvSpPr>
        <dsp:cNvPr id="0" name=""/>
        <dsp:cNvSpPr/>
      </dsp:nvSpPr>
      <dsp:spPr>
        <a:xfrm>
          <a:off x="10378853" y="3084332"/>
          <a:ext cx="241494" cy="208157"/>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4F2C5E6-3ED4-EF4C-85D0-7B238A2AA725}">
      <dsp:nvSpPr>
        <dsp:cNvPr id="0" name=""/>
        <dsp:cNvSpPr/>
      </dsp:nvSpPr>
      <dsp:spPr>
        <a:xfrm>
          <a:off x="8135826" y="18923"/>
          <a:ext cx="2070264" cy="1777383"/>
        </a:xfrm>
        <a:prstGeom prst="hexagon">
          <a:avLst>
            <a:gd name="adj" fmla="val 25000"/>
            <a:gd name="vf" fmla="val 115470"/>
          </a:avLst>
        </a:prstGeom>
        <a:solidFill>
          <a:srgbClr val="F4BC47"/>
        </a:solidFill>
        <a:ln w="25400" cap="flat" cmpd="sng" algn="ctr">
          <a:solidFill>
            <a:srgbClr val="F4BC47"/>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orbel" panose="020B0503020204020204" pitchFamily="34" charset="0"/>
            </a:rPr>
            <a:t>    Identity and Spirituality</a:t>
          </a:r>
        </a:p>
      </dsp:txBody>
      <dsp:txXfrm>
        <a:off x="8456463" y="294200"/>
        <a:ext cx="1428990" cy="1226829"/>
      </dsp:txXfrm>
    </dsp:sp>
    <dsp:sp modelId="{C1D66A6D-C508-B946-A8CC-90E782EBC23C}">
      <dsp:nvSpPr>
        <dsp:cNvPr id="0" name=""/>
        <dsp:cNvSpPr/>
      </dsp:nvSpPr>
      <dsp:spPr>
        <a:xfrm>
          <a:off x="8410113" y="701308"/>
          <a:ext cx="241494" cy="208157"/>
        </a:xfrm>
        <a:prstGeom prst="hexagon">
          <a:avLst>
            <a:gd name="adj" fmla="val 25000"/>
            <a:gd name="vf" fmla="val 11547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034C8FBF-1091-1D4D-ADBC-60CEA0BB464E}">
      <dsp:nvSpPr>
        <dsp:cNvPr id="0" name=""/>
        <dsp:cNvSpPr/>
      </dsp:nvSpPr>
      <dsp:spPr>
        <a:xfrm>
          <a:off x="9917395" y="1010511"/>
          <a:ext cx="2070264" cy="1777383"/>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w="25400" cap="flat" cmpd="sng" algn="ctr">
          <a:solidFill>
            <a:srgbClr val="F4BC47"/>
          </a:solidFill>
          <a:prstDash val="solid"/>
        </a:ln>
        <a:effectLst/>
      </dsp:spPr>
      <dsp:style>
        <a:lnRef idx="2">
          <a:scrgbClr r="0" g="0" b="0"/>
        </a:lnRef>
        <a:fillRef idx="1">
          <a:scrgbClr r="0" g="0" b="0"/>
        </a:fillRef>
        <a:effectRef idx="0">
          <a:scrgbClr r="0" g="0" b="0"/>
        </a:effectRef>
        <a:fontRef idx="minor"/>
      </dsp:style>
    </dsp:sp>
    <dsp:sp modelId="{E31D1655-F4B6-9F4F-B379-46071B613BC5}">
      <dsp:nvSpPr>
        <dsp:cNvPr id="0" name=""/>
        <dsp:cNvSpPr/>
      </dsp:nvSpPr>
      <dsp:spPr>
        <a:xfrm>
          <a:off x="10670096" y="3009367"/>
          <a:ext cx="241494" cy="208157"/>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AFB6F-62BE-4ABB-BC26-55D115F987B2}" type="datetimeFigureOut">
              <a:rPr lang="en-US" smtClean="0"/>
              <a:t>6/12/2018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9EFEA-8634-4FC2-A478-55F914977862}" type="slidenum">
              <a:rPr lang="en-US" smtClean="0"/>
              <a:t>‹#›</a:t>
            </a:fld>
            <a:endParaRPr lang="en-US"/>
          </a:p>
        </p:txBody>
      </p:sp>
    </p:spTree>
    <p:extLst>
      <p:ext uri="{BB962C8B-B14F-4D97-AF65-F5344CB8AC3E}">
        <p14:creationId xmlns:p14="http://schemas.microsoft.com/office/powerpoint/2010/main" val="365794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Welcome and good afternoon! My name is __________ and position tile.  It is my pleasure to welcome you to our presentation.</a:t>
            </a:r>
          </a:p>
          <a:p>
            <a:pPr eaLnBrk="1" hangingPunct="1">
              <a:spcBef>
                <a:spcPct val="0"/>
              </a:spcBef>
            </a:pPr>
            <a:r>
              <a:rPr lang="en-US" altLang="en-US"/>
              <a:t> </a:t>
            </a:r>
          </a:p>
          <a:p>
            <a:pPr eaLnBrk="1" hangingPunct="1">
              <a:spcBef>
                <a:spcPct val="0"/>
              </a:spcBef>
            </a:pPr>
            <a:r>
              <a:rPr lang="en-US" altLang="en-US"/>
              <a:t>Hopefully your orientation experience has been enjoyable and informative thus far. This session has a couple of overall goals. First is to introduce and highlight the Division of Student Affairs and our campus Partners. </a:t>
            </a:r>
          </a:p>
          <a:p>
            <a:pPr eaLnBrk="1" hangingPunct="1">
              <a:spcBef>
                <a:spcPct val="0"/>
              </a:spcBef>
            </a:pPr>
            <a:r>
              <a:rPr lang="en-US" altLang="en-US"/>
              <a:t> </a:t>
            </a:r>
          </a:p>
          <a:p>
            <a:pPr eaLnBrk="1" hangingPunct="1">
              <a:spcBef>
                <a:spcPct val="0"/>
              </a:spcBef>
            </a:pPr>
            <a:r>
              <a:rPr lang="en-US" altLang="en-US"/>
              <a:t>Next is to have a panel of experts from different functional areas briefly introduce themselves and provide a snap shot of their services.</a:t>
            </a:r>
          </a:p>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5AB19570-8C7F-4313-B60F-6C2E637652E7}"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206565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buClr>
                <a:schemeClr val="accent1">
                  <a:lumMod val="75000"/>
                </a:schemeClr>
              </a:buClr>
              <a:buFont typeface="Arial"/>
              <a:buChar char="•"/>
              <a:defRPr/>
            </a:pPr>
            <a:r>
              <a:rPr lang="en-US" b="1" dirty="0">
                <a:ea typeface="+mn-ea"/>
              </a:rPr>
              <a:t>Civic Engagement/Service</a:t>
            </a:r>
          </a:p>
          <a:p>
            <a:pPr lvl="1" eaLnBrk="1" fontAlgn="auto" hangingPunct="1">
              <a:buClr>
                <a:schemeClr val="accent1">
                  <a:lumMod val="75000"/>
                </a:schemeClr>
              </a:buClr>
              <a:buFont typeface="Arial"/>
              <a:buChar char="•"/>
              <a:defRPr/>
            </a:pPr>
            <a:r>
              <a:rPr lang="en-US" dirty="0">
                <a:ea typeface="+mn-ea"/>
              </a:rPr>
              <a:t>We host day-long volunteer projects as well as Alternative Spring Break service trips to Baltimore, Panama, and more! </a:t>
            </a:r>
          </a:p>
          <a:p>
            <a:pPr eaLnBrk="1" fontAlgn="auto" hangingPunct="1">
              <a:buClr>
                <a:schemeClr val="accent1">
                  <a:lumMod val="75000"/>
                </a:schemeClr>
              </a:buClr>
              <a:buFont typeface="Arial"/>
              <a:buChar char="•"/>
              <a:defRPr/>
            </a:pPr>
            <a:r>
              <a:rPr lang="en-US" b="1" dirty="0">
                <a:ea typeface="+mn-ea"/>
              </a:rPr>
              <a:t>Activities/Student Organizations</a:t>
            </a:r>
          </a:p>
          <a:p>
            <a:pPr lvl="1" eaLnBrk="1" fontAlgn="auto" hangingPunct="1">
              <a:buClr>
                <a:schemeClr val="accent1">
                  <a:lumMod val="75000"/>
                </a:schemeClr>
              </a:buClr>
              <a:buFont typeface="Arial"/>
              <a:buChar char="•"/>
              <a:defRPr/>
            </a:pPr>
            <a:r>
              <a:rPr lang="en-US" dirty="0">
                <a:ea typeface="+mn-ea"/>
              </a:rPr>
              <a:t>There are </a:t>
            </a:r>
            <a:r>
              <a:rPr lang="en-US" b="1" dirty="0">
                <a:solidFill>
                  <a:schemeClr val="accent1"/>
                </a:solidFill>
                <a:ea typeface="+mn-ea"/>
              </a:rPr>
              <a:t>over 200 organizations </a:t>
            </a:r>
            <a:r>
              <a:rPr lang="en-US" dirty="0">
                <a:ea typeface="+mn-ea"/>
              </a:rPr>
              <a:t>dedicated to academics, culture, governance, media, religion, sports, service, arts, careers, and hobbies</a:t>
            </a:r>
          </a:p>
          <a:p>
            <a:pPr eaLnBrk="1" fontAlgn="auto" hangingPunct="1">
              <a:buClr>
                <a:schemeClr val="accent1">
                  <a:lumMod val="75000"/>
                </a:schemeClr>
              </a:buClr>
              <a:buFont typeface="Arial"/>
              <a:buChar char="•"/>
              <a:defRPr/>
            </a:pPr>
            <a:r>
              <a:rPr lang="en-US" b="1" dirty="0">
                <a:ea typeface="+mn-ea"/>
              </a:rPr>
              <a:t>Leadership</a:t>
            </a:r>
          </a:p>
          <a:p>
            <a:pPr lvl="1" eaLnBrk="1" fontAlgn="auto" hangingPunct="1">
              <a:buClr>
                <a:schemeClr val="accent1">
                  <a:lumMod val="75000"/>
                </a:schemeClr>
              </a:buClr>
              <a:buFont typeface="Arial"/>
              <a:buChar char="•"/>
              <a:defRPr/>
            </a:pPr>
            <a:r>
              <a:rPr lang="en-US" dirty="0">
                <a:ea typeface="+mn-ea"/>
              </a:rPr>
              <a:t>UMBC hosts leadership courses and has a leadership development retreat</a:t>
            </a:r>
          </a:p>
          <a:p>
            <a:pPr eaLnBrk="1" fontAlgn="auto" hangingPunct="1">
              <a:buClr>
                <a:schemeClr val="accent1">
                  <a:lumMod val="75000"/>
                </a:schemeClr>
              </a:buClr>
              <a:buFont typeface="Arial"/>
              <a:buChar char="•"/>
              <a:defRPr/>
            </a:pPr>
            <a:r>
              <a:rPr lang="en-US" b="1" dirty="0">
                <a:ea typeface="+mn-ea"/>
              </a:rPr>
              <a:t>Fraternities &amp; Sororities</a:t>
            </a:r>
          </a:p>
          <a:p>
            <a:pPr lvl="1" eaLnBrk="1" fontAlgn="auto" hangingPunct="1">
              <a:buClr>
                <a:schemeClr val="accent1">
                  <a:lumMod val="75000"/>
                </a:schemeClr>
              </a:buClr>
              <a:buFont typeface="Arial"/>
              <a:buChar char="•"/>
              <a:defRPr/>
            </a:pPr>
            <a:r>
              <a:rPr lang="en-US" dirty="0">
                <a:ea typeface="+mn-ea"/>
              </a:rPr>
              <a:t>UMBC has chapters in the National Panhellenic Council, Multicultural Greek Council, Interfraternity Council, Panhellenic Council, and Professional Council</a:t>
            </a:r>
          </a:p>
          <a:p>
            <a:pPr eaLnBrk="1" fontAlgn="auto" hangingPunct="1">
              <a:buClr>
                <a:schemeClr val="accent1">
                  <a:lumMod val="75000"/>
                </a:schemeClr>
              </a:buClr>
              <a:buFont typeface="Arial"/>
              <a:buChar char="•"/>
              <a:defRPr/>
            </a:pPr>
            <a:r>
              <a:rPr lang="en-US" b="1" dirty="0">
                <a:ea typeface="+mn-ea"/>
              </a:rPr>
              <a:t>Diversity and Inclusion</a:t>
            </a:r>
          </a:p>
          <a:p>
            <a:pPr lvl="1">
              <a:defRPr/>
            </a:pPr>
            <a:r>
              <a:rPr lang="en-US" dirty="0"/>
              <a:t>We have the Mosaic Center for diversity, inclusion and social justice education and outreach; the Interfaith Center for religious and spiritual gatherings and connection; and the Queer Student Lounge for LGBTQ community-building and resources.  </a:t>
            </a:r>
          </a:p>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D51C715B-9349-4956-BA22-6A837732F990}"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60597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Please save the date for these great family events. We hope you will be able to join us.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5588E3F0-B122-4EC1-B24F-5B5647A87228}"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168787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Please save the date for these great family events. We hope you will be able to join us.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5588E3F0-B122-4EC1-B24F-5B5647A87228}"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237135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5CFA5542-CF6D-49CA-9D83-FF2C2C59E564}"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69914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232"/>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30723" name="Shape 233"/>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4972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AC91FB71-8091-4F95-9A56-C0A39150A1A5}"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851146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7C51C35A-43AD-463D-9A47-F0A3EF4EDBB7}"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50210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Now we will be turning the session over to you. Since we have many of you in the room, it will be difficult to get to your questions individually. So I am going to ask you to work together at your tables to come up with questions. If you have less than three at your table, I ask that you please join another table.  </a:t>
            </a:r>
          </a:p>
          <a:p>
            <a:pPr eaLnBrk="1" hangingPunct="1">
              <a:spcBef>
                <a:spcPct val="0"/>
              </a:spcBef>
            </a:pPr>
            <a:r>
              <a:rPr lang="en-US" altLang="en-US"/>
              <a:t> </a:t>
            </a:r>
          </a:p>
          <a:p>
            <a:pPr eaLnBrk="1" hangingPunct="1">
              <a:spcBef>
                <a:spcPct val="0"/>
              </a:spcBef>
            </a:pPr>
            <a:r>
              <a:rPr lang="en-US" altLang="en-US"/>
              <a:t>Please come up with 2 questions.  One is your top question that you think will be extremely important for fellow family members to hear. The second question, will serve as your back up question in case your first question gets asked before I can  get to your table. </a:t>
            </a:r>
          </a:p>
          <a:p>
            <a:pPr eaLnBrk="1" hangingPunct="1">
              <a:spcBef>
                <a:spcPct val="0"/>
              </a:spcBef>
            </a:pPr>
            <a:r>
              <a:rPr lang="en-US" altLang="en-US"/>
              <a:t> </a:t>
            </a:r>
          </a:p>
          <a:p>
            <a:pPr eaLnBrk="1" hangingPunct="1">
              <a:spcBef>
                <a:spcPct val="0"/>
              </a:spcBef>
            </a:pPr>
            <a:r>
              <a:rPr lang="en-US" altLang="en-US"/>
              <a:t>Also please choose a representative for your table to ask your question. I will be coming around to the tables with the microphone. Take approximately 2 minutes to come up with your questions and then we will get started. </a:t>
            </a:r>
          </a:p>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F9A559F4-BF88-4C31-825F-68595B234AF1}"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238108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9541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0099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6775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fld id="{D788EA91-C662-49DD-9D27-108F4A66ABE5}" type="datetimeFigureOut">
              <a:rPr lang="en-US" smtClean="0"/>
              <a:t>6/12/2018</a:t>
            </a:fld>
            <a:endParaRPr lang="en-US"/>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6" name="Slide Number Placeholder 5"/>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fld id="{0DE91CC6-B31A-4BEC-B8D1-46A14D60C623}" type="slidenum">
              <a:rPr lang="en-US" smtClean="0"/>
              <a:t>‹#›</a:t>
            </a:fld>
            <a:endParaRPr lang="en-US"/>
          </a:p>
        </p:txBody>
      </p:sp>
    </p:spTree>
    <p:extLst>
      <p:ext uri="{BB962C8B-B14F-4D97-AF65-F5344CB8AC3E}">
        <p14:creationId xmlns:p14="http://schemas.microsoft.com/office/powerpoint/2010/main" val="329692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fld id="{D788EA91-C662-49DD-9D27-108F4A66ABE5}" type="datetimeFigureOut">
              <a:rPr lang="en-US" smtClean="0"/>
              <a:t>6/12/2018</a:t>
            </a:fld>
            <a:endParaRPr lang="en-US"/>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6" name="Slide Number Placeholder 5"/>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fld id="{0DE91CC6-B31A-4BEC-B8D1-46A14D60C623}" type="slidenum">
              <a:rPr lang="en-US" smtClean="0"/>
              <a:t>‹#›</a:t>
            </a:fld>
            <a:endParaRPr lang="en-US"/>
          </a:p>
        </p:txBody>
      </p:sp>
    </p:spTree>
    <p:extLst>
      <p:ext uri="{BB962C8B-B14F-4D97-AF65-F5344CB8AC3E}">
        <p14:creationId xmlns:p14="http://schemas.microsoft.com/office/powerpoint/2010/main" val="285962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D788EA91-C662-49DD-9D27-108F4A66ABE5}" type="datetimeFigureOut">
              <a:rPr lang="en-US" smtClean="0"/>
              <a:t>6/12/2018</a:t>
            </a:fld>
            <a:endParaRPr lang="en-US"/>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951856" y="5883275"/>
            <a:ext cx="551167" cy="365125"/>
          </a:xfrm>
          <a:prstGeom prst="rect">
            <a:avLst/>
          </a:prstGeom>
        </p:spPr>
        <p:txBody>
          <a:bodyPr/>
          <a:lstStyle/>
          <a:p>
            <a:fld id="{0DE91CC6-B31A-4BEC-B8D1-46A14D60C623}" type="slidenum">
              <a:rPr lang="en-US" smtClean="0"/>
              <a:t>‹#›</a:t>
            </a:fld>
            <a:endParaRPr lang="en-US"/>
          </a:p>
        </p:txBody>
      </p:sp>
    </p:spTree>
    <p:extLst>
      <p:ext uri="{BB962C8B-B14F-4D97-AF65-F5344CB8AC3E}">
        <p14:creationId xmlns:p14="http://schemas.microsoft.com/office/powerpoint/2010/main" val="46884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75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05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fld id="{D788EA91-C662-49DD-9D27-108F4A66ABE5}" type="datetimeFigureOut">
              <a:rPr lang="en-US" smtClean="0"/>
              <a:t>6/12/2018</a:t>
            </a:fld>
            <a:endParaRPr lang="en-US"/>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7" name="Slide Number Placeholder 6"/>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fld id="{0DE91CC6-B31A-4BEC-B8D1-46A14D60C623}" type="slidenum">
              <a:rPr lang="en-US" smtClean="0"/>
              <a:t>‹#›</a:t>
            </a:fld>
            <a:endParaRPr lang="en-US"/>
          </a:p>
        </p:txBody>
      </p:sp>
    </p:spTree>
    <p:extLst>
      <p:ext uri="{BB962C8B-B14F-4D97-AF65-F5344CB8AC3E}">
        <p14:creationId xmlns:p14="http://schemas.microsoft.com/office/powerpoint/2010/main" val="311660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133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81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86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fld id="{D788EA91-C662-49DD-9D27-108F4A66ABE5}" type="datetimeFigureOut">
              <a:rPr lang="en-US" smtClean="0"/>
              <a:t>6/12/2018</a:t>
            </a:fld>
            <a:endParaRPr lang="en-US"/>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7" name="Slide Number Placeholder 6"/>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fld id="{0DE91CC6-B31A-4BEC-B8D1-46A14D60C623}" type="slidenum">
              <a:rPr lang="en-US" smtClean="0"/>
              <a:t>‹#›</a:t>
            </a:fld>
            <a:endParaRPr lang="en-US"/>
          </a:p>
        </p:txBody>
      </p:sp>
    </p:spTree>
    <p:extLst>
      <p:ext uri="{BB962C8B-B14F-4D97-AF65-F5344CB8AC3E}">
        <p14:creationId xmlns:p14="http://schemas.microsoft.com/office/powerpoint/2010/main" val="369597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fld id="{D788EA91-C662-49DD-9D27-108F4A66ABE5}" type="datetimeFigureOut">
              <a:rPr lang="en-US" smtClean="0"/>
              <a:t>6/12/2018</a:t>
            </a:fld>
            <a:endParaRPr lang="en-US"/>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7" name="Slide Number Placeholder 6"/>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fld id="{0DE91CC6-B31A-4BEC-B8D1-46A14D60C623}" type="slidenum">
              <a:rPr lang="en-US" smtClean="0"/>
              <a:t>‹#›</a:t>
            </a:fld>
            <a:endParaRPr lang="en-US"/>
          </a:p>
        </p:txBody>
      </p:sp>
    </p:spTree>
    <p:extLst>
      <p:ext uri="{BB962C8B-B14F-4D97-AF65-F5344CB8AC3E}">
        <p14:creationId xmlns:p14="http://schemas.microsoft.com/office/powerpoint/2010/main" val="160058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447801"/>
            <a:ext cx="10972800" cy="70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2457451"/>
            <a:ext cx="10972800" cy="281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465667" y="1"/>
            <a:ext cx="11726333" cy="1098551"/>
          </a:xfrm>
          <a:prstGeom prst="rect">
            <a:avLst/>
          </a:prstGeom>
          <a:gradFill flip="none" rotWithShape="1">
            <a:gsLst>
              <a:gs pos="100000">
                <a:srgbClr val="FEB710"/>
              </a:gs>
              <a:gs pos="16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1029" name="Picture 7" descr="UMBC-orientation-text-version.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1451" y="158751"/>
            <a:ext cx="2123016" cy="88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568018"/>
            <a:ext cx="12192000" cy="289983"/>
          </a:xfrm>
          <a:prstGeom prst="rect">
            <a:avLst/>
          </a:prstGeom>
          <a:gradFill flip="none" rotWithShape="1">
            <a:gsLst>
              <a:gs pos="0">
                <a:schemeClr val="tx1"/>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Tree>
    <p:extLst>
      <p:ext uri="{BB962C8B-B14F-4D97-AF65-F5344CB8AC3E}">
        <p14:creationId xmlns:p14="http://schemas.microsoft.com/office/powerpoint/2010/main" val="22682902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609585" rtl="0" eaLnBrk="1" fontAlgn="base" hangingPunct="1">
        <a:spcBef>
          <a:spcPct val="0"/>
        </a:spcBef>
        <a:spcAft>
          <a:spcPct val="0"/>
        </a:spcAft>
        <a:defRPr sz="5867" kern="1200">
          <a:solidFill>
            <a:schemeClr val="tx1"/>
          </a:solidFill>
          <a:latin typeface="+mj-lt"/>
          <a:ea typeface="MS PGothic" panose="020B0600070205080204" pitchFamily="34" charset="-128"/>
          <a:cs typeface="+mj-cs"/>
        </a:defRPr>
      </a:lvl1pPr>
      <a:lvl2pPr algn="ctr" defTabSz="609585" rtl="0" eaLnBrk="1" fontAlgn="base" hangingPunct="1">
        <a:spcBef>
          <a:spcPct val="0"/>
        </a:spcBef>
        <a:spcAft>
          <a:spcPct val="0"/>
        </a:spcAft>
        <a:defRPr sz="5867">
          <a:solidFill>
            <a:schemeClr val="tx1"/>
          </a:solidFill>
          <a:latin typeface="Calibri" panose="020F0502020204030204" pitchFamily="34" charset="0"/>
          <a:ea typeface="MS PGothic" panose="020B0600070205080204" pitchFamily="34" charset="-128"/>
        </a:defRPr>
      </a:lvl2pPr>
      <a:lvl3pPr algn="ctr" defTabSz="609585" rtl="0" eaLnBrk="1" fontAlgn="base" hangingPunct="1">
        <a:spcBef>
          <a:spcPct val="0"/>
        </a:spcBef>
        <a:spcAft>
          <a:spcPct val="0"/>
        </a:spcAft>
        <a:defRPr sz="5867">
          <a:solidFill>
            <a:schemeClr val="tx1"/>
          </a:solidFill>
          <a:latin typeface="Calibri" panose="020F0502020204030204" pitchFamily="34" charset="0"/>
          <a:ea typeface="MS PGothic" panose="020B0600070205080204" pitchFamily="34" charset="-128"/>
        </a:defRPr>
      </a:lvl3pPr>
      <a:lvl4pPr algn="ctr" defTabSz="609585" rtl="0" eaLnBrk="1" fontAlgn="base" hangingPunct="1">
        <a:spcBef>
          <a:spcPct val="0"/>
        </a:spcBef>
        <a:spcAft>
          <a:spcPct val="0"/>
        </a:spcAft>
        <a:defRPr sz="5867">
          <a:solidFill>
            <a:schemeClr val="tx1"/>
          </a:solidFill>
          <a:latin typeface="Calibri" panose="020F0502020204030204" pitchFamily="34" charset="0"/>
          <a:ea typeface="MS PGothic" panose="020B0600070205080204" pitchFamily="34" charset="-128"/>
        </a:defRPr>
      </a:lvl4pPr>
      <a:lvl5pPr algn="ctr" defTabSz="609585" rtl="0" eaLnBrk="1" fontAlgn="base" hangingPunct="1">
        <a:spcBef>
          <a:spcPct val="0"/>
        </a:spcBef>
        <a:spcAft>
          <a:spcPct val="0"/>
        </a:spcAft>
        <a:defRPr sz="5867">
          <a:solidFill>
            <a:schemeClr val="tx1"/>
          </a:solidFill>
          <a:latin typeface="Calibri" panose="020F0502020204030204" pitchFamily="34" charset="0"/>
          <a:ea typeface="MS PGothic" panose="020B0600070205080204" pitchFamily="34" charset="-128"/>
        </a:defRPr>
      </a:lvl5pPr>
      <a:lvl6pPr marL="609585" algn="ctr" defTabSz="609585" rtl="0" eaLnBrk="1" fontAlgn="base" hangingPunct="1">
        <a:spcBef>
          <a:spcPct val="0"/>
        </a:spcBef>
        <a:spcAft>
          <a:spcPct val="0"/>
        </a:spcAft>
        <a:defRPr sz="5867">
          <a:solidFill>
            <a:schemeClr val="tx1"/>
          </a:solidFill>
          <a:latin typeface="Calibri" panose="020F0502020204030204" pitchFamily="34" charset="0"/>
          <a:ea typeface="MS PGothic" panose="020B0600070205080204" pitchFamily="34" charset="-128"/>
        </a:defRPr>
      </a:lvl6pPr>
      <a:lvl7pPr marL="1219170" algn="ctr" defTabSz="609585" rtl="0" eaLnBrk="1" fontAlgn="base" hangingPunct="1">
        <a:spcBef>
          <a:spcPct val="0"/>
        </a:spcBef>
        <a:spcAft>
          <a:spcPct val="0"/>
        </a:spcAft>
        <a:defRPr sz="5867">
          <a:solidFill>
            <a:schemeClr val="tx1"/>
          </a:solidFill>
          <a:latin typeface="Calibri" panose="020F0502020204030204" pitchFamily="34" charset="0"/>
          <a:ea typeface="MS PGothic" panose="020B0600070205080204" pitchFamily="34" charset="-128"/>
        </a:defRPr>
      </a:lvl7pPr>
      <a:lvl8pPr marL="1828754" algn="ctr" defTabSz="609585" rtl="0" eaLnBrk="1" fontAlgn="base" hangingPunct="1">
        <a:spcBef>
          <a:spcPct val="0"/>
        </a:spcBef>
        <a:spcAft>
          <a:spcPct val="0"/>
        </a:spcAft>
        <a:defRPr sz="5867">
          <a:solidFill>
            <a:schemeClr val="tx1"/>
          </a:solidFill>
          <a:latin typeface="Calibri" panose="020F0502020204030204" pitchFamily="34" charset="0"/>
          <a:ea typeface="MS PGothic" panose="020B0600070205080204" pitchFamily="34" charset="-128"/>
        </a:defRPr>
      </a:lvl8pPr>
      <a:lvl9pPr marL="2438339" algn="ctr" defTabSz="609585" rtl="0" eaLnBrk="1" fontAlgn="base" hangingPunct="1">
        <a:spcBef>
          <a:spcPct val="0"/>
        </a:spcBef>
        <a:spcAft>
          <a:spcPct val="0"/>
        </a:spcAft>
        <a:defRPr sz="5867">
          <a:solidFill>
            <a:schemeClr val="tx1"/>
          </a:solidFill>
          <a:latin typeface="Calibri" panose="020F0502020204030204" pitchFamily="34" charset="0"/>
          <a:ea typeface="MS PGothic" panose="020B0600070205080204" pitchFamily="34" charset="-128"/>
        </a:defRPr>
      </a:lvl9pPr>
    </p:titleStyle>
    <p:bodyStyle>
      <a:lvl1pPr marL="457189" indent="-457189" algn="l" defTabSz="60958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mn-cs"/>
        </a:defRPr>
      </a:lvl1pPr>
      <a:lvl2pPr marL="990575" indent="-380990" algn="l" defTabSz="60958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mailto:j.stone@umbc.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8"/>
          <p:cNvSpPr>
            <a:spLocks noGrp="1"/>
          </p:cNvSpPr>
          <p:nvPr>
            <p:ph type="title"/>
          </p:nvPr>
        </p:nvSpPr>
        <p:spPr>
          <a:xfrm>
            <a:off x="819151" y="1450733"/>
            <a:ext cx="10059052" cy="1641475"/>
          </a:xfrm>
        </p:spPr>
        <p:txBody>
          <a:bodyPr/>
          <a:lstStyle/>
          <a:p>
            <a:pPr eaLnBrk="1" hangingPunct="1"/>
            <a:r>
              <a:rPr lang="en-US" altLang="en-US" sz="4400" dirty="0">
                <a:ln>
                  <a:noFill/>
                </a:ln>
                <a:latin typeface="Adobe Caslon Pro" panose="0205050205050A020403" pitchFamily="18" charset="77"/>
              </a:rPr>
              <a:t>Life Outside the Classroom</a:t>
            </a:r>
            <a:br>
              <a:rPr lang="en-US" altLang="en-US" sz="4400" b="1" dirty="0">
                <a:ln>
                  <a:noFill/>
                </a:ln>
              </a:rPr>
            </a:br>
            <a:endParaRPr lang="en-US" altLang="en-US" sz="4400" b="1" dirty="0">
              <a:ln>
                <a:noFill/>
              </a:ln>
            </a:endParaRPr>
          </a:p>
        </p:txBody>
      </p:sp>
      <p:sp>
        <p:nvSpPr>
          <p:cNvPr id="25603" name="Subtitle 2"/>
          <p:cNvSpPr>
            <a:spLocks noGrp="1"/>
          </p:cNvSpPr>
          <p:nvPr>
            <p:ph type="body" idx="1"/>
          </p:nvPr>
        </p:nvSpPr>
        <p:spPr>
          <a:xfrm>
            <a:off x="819151" y="1911685"/>
            <a:ext cx="9144000" cy="754062"/>
          </a:xfrm>
        </p:spPr>
        <p:txBody>
          <a:bodyPr>
            <a:normAutofit/>
          </a:bodyPr>
          <a:lstStyle/>
          <a:p>
            <a:pPr eaLnBrk="1" hangingPunct="1"/>
            <a:r>
              <a:rPr lang="en-US" altLang="en-US" sz="3200" b="1" dirty="0">
                <a:solidFill>
                  <a:srgbClr val="FFC000"/>
                </a:solidFill>
                <a:latin typeface="Corbel" panose="020B0503020204020204" pitchFamily="34" charset="0"/>
              </a:rPr>
              <a:t>SUMMER ORIENTATION 2018  </a:t>
            </a:r>
          </a:p>
        </p:txBody>
      </p:sp>
      <p:pic>
        <p:nvPicPr>
          <p:cNvPr id="25609"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291" y="3092208"/>
            <a:ext cx="1101486" cy="110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58936">
            <a:off x="3002255" y="2783146"/>
            <a:ext cx="1144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58936">
            <a:off x="5275449" y="3181433"/>
            <a:ext cx="11461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79358">
            <a:off x="7144754" y="2426035"/>
            <a:ext cx="11445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79358">
            <a:off x="9027878" y="2999613"/>
            <a:ext cx="1144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79358">
            <a:off x="10628039" y="1983366"/>
            <a:ext cx="11445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9B221704-6D76-FB46-BA7C-58FD48E31A5E}"/>
              </a:ext>
            </a:extLst>
          </p:cNvPr>
          <p:cNvGrpSpPr/>
          <p:nvPr/>
        </p:nvGrpSpPr>
        <p:grpSpPr>
          <a:xfrm>
            <a:off x="-1" y="4339827"/>
            <a:ext cx="12192001" cy="2223380"/>
            <a:chOff x="0" y="4735465"/>
            <a:chExt cx="11254266" cy="1827742"/>
          </a:xfrm>
        </p:grpSpPr>
        <p:pic>
          <p:nvPicPr>
            <p:cNvPr id="15" name="Picture 14">
              <a:extLst>
                <a:ext uri="{FF2B5EF4-FFF2-40B4-BE49-F238E27FC236}">
                  <a16:creationId xmlns:a16="http://schemas.microsoft.com/office/drawing/2014/main" id="{A55DF903-9A64-FD46-AD33-6D854B178F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11013" y="4745802"/>
              <a:ext cx="2743253" cy="181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B8BF7B15-524A-F043-A6F9-22C5A0290A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68299" y="4745802"/>
              <a:ext cx="2743253" cy="181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1EF7BA15-D625-B047-9F48-9F92433802B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41951" y="4735465"/>
              <a:ext cx="2743253" cy="181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3947745B-B56D-6C48-8311-B0BDA299B87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735465"/>
              <a:ext cx="2758856" cy="182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BB114C89-055F-2D45-9923-B0EA24237D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7354" y="-1686850"/>
            <a:ext cx="6237982" cy="4675059"/>
          </a:xfrm>
          <a:prstGeom prst="rect">
            <a:avLst/>
          </a:prstGeom>
        </p:spPr>
      </p:pic>
    </p:spTree>
    <p:extLst>
      <p:ext uri="{BB962C8B-B14F-4D97-AF65-F5344CB8AC3E}">
        <p14:creationId xmlns:p14="http://schemas.microsoft.com/office/powerpoint/2010/main" val="202228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p:cNvSpPr>
          <p:nvPr/>
        </p:nvSpPr>
        <p:spPr bwMode="auto">
          <a:xfrm>
            <a:off x="103981" y="1141797"/>
            <a:ext cx="1116330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defTabSz="914400" eaLnBrk="1" hangingPunct="1">
              <a:lnSpc>
                <a:spcPct val="90000"/>
              </a:lnSpc>
            </a:pPr>
            <a:r>
              <a:rPr lang="en-US" altLang="en-US" sz="6000" b="1" dirty="0">
                <a:latin typeface="Adobe Caslon Pro Bold" pitchFamily="18" charset="0"/>
              </a:rPr>
              <a:t>Campus Life</a:t>
            </a:r>
          </a:p>
        </p:txBody>
      </p:sp>
      <p:pic>
        <p:nvPicPr>
          <p:cNvPr id="37891" name="Picture 15"/>
          <p:cNvPicPr>
            <a:picLocks noChangeAspect="1"/>
          </p:cNvPicPr>
          <p:nvPr/>
        </p:nvPicPr>
        <p:blipFill>
          <a:blip r:embed="rId3">
            <a:extLst>
              <a:ext uri="{28A0092B-C50C-407E-A947-70E740481C1C}">
                <a14:useLocalDpi xmlns:a14="http://schemas.microsoft.com/office/drawing/2010/main" val="0"/>
              </a:ext>
            </a:extLst>
          </a:blip>
          <a:srcRect l="3503" r="72827"/>
          <a:stretch>
            <a:fillRect/>
          </a:stretch>
        </p:blipFill>
        <p:spPr bwMode="auto">
          <a:xfrm>
            <a:off x="10583863" y="5321300"/>
            <a:ext cx="136683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7"/>
          <p:cNvSpPr txBox="1">
            <a:spLocks noChangeArrowheads="1"/>
          </p:cNvSpPr>
          <p:nvPr/>
        </p:nvSpPr>
        <p:spPr bwMode="auto">
          <a:xfrm>
            <a:off x="8090115" y="290450"/>
            <a:ext cx="3953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lgn="r"/>
            <a:r>
              <a:rPr lang="en-US" altLang="en-US" sz="1400" b="1" dirty="0"/>
              <a:t>The Commons 336 | 410-455-1097</a:t>
            </a:r>
          </a:p>
          <a:p>
            <a:pPr algn="r" eaLnBrk="1" hangingPunct="1"/>
            <a:r>
              <a:rPr lang="en-US" altLang="en-US" sz="1400" b="1" dirty="0"/>
              <a:t>campuslife@umbc.edu</a:t>
            </a:r>
          </a:p>
        </p:txBody>
      </p:sp>
      <p:graphicFrame>
        <p:nvGraphicFramePr>
          <p:cNvPr id="16" name="Content Placeholder 14">
            <a:extLst>
              <a:ext uri="{FF2B5EF4-FFF2-40B4-BE49-F238E27FC236}">
                <a16:creationId xmlns:a16="http://schemas.microsoft.com/office/drawing/2014/main" id="{0E2889A8-1BC3-7B43-9E61-EB01021B7E74}"/>
              </a:ext>
            </a:extLst>
          </p:cNvPr>
          <p:cNvGraphicFramePr>
            <a:graphicFrameLocks/>
          </p:cNvGraphicFramePr>
          <p:nvPr>
            <p:extLst>
              <p:ext uri="{D42A27DB-BD31-4B8C-83A1-F6EECF244321}">
                <p14:modId xmlns:p14="http://schemas.microsoft.com/office/powerpoint/2010/main" val="2363879578"/>
              </p:ext>
            </p:extLst>
          </p:nvPr>
        </p:nvGraphicFramePr>
        <p:xfrm>
          <a:off x="-206981" y="1507094"/>
          <a:ext cx="12998307" cy="4730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31D5C44C-E16C-B246-AE05-219B0A295818}"/>
              </a:ext>
            </a:extLst>
          </p:cNvPr>
          <p:cNvSpPr txBox="1"/>
          <p:nvPr/>
        </p:nvSpPr>
        <p:spPr>
          <a:xfrm>
            <a:off x="9683894" y="5098439"/>
            <a:ext cx="2052550" cy="369332"/>
          </a:xfrm>
          <a:prstGeom prst="rect">
            <a:avLst/>
          </a:prstGeom>
          <a:noFill/>
        </p:spPr>
        <p:txBody>
          <a:bodyPr wrap="none" rtlCol="0">
            <a:spAutoFit/>
          </a:bodyPr>
          <a:lstStyle/>
          <a:p>
            <a:r>
              <a:rPr lang="en-US" altLang="en-US" sz="1800" b="1" dirty="0"/>
              <a:t>EVENTS.UMBC.EDU</a:t>
            </a:r>
          </a:p>
        </p:txBody>
      </p:sp>
      <p:sp>
        <p:nvSpPr>
          <p:cNvPr id="4" name="TextBox 3">
            <a:extLst>
              <a:ext uri="{FF2B5EF4-FFF2-40B4-BE49-F238E27FC236}">
                <a16:creationId xmlns:a16="http://schemas.microsoft.com/office/drawing/2014/main" id="{DF93DCED-8BBA-204B-8A1A-45A8B8D908CF}"/>
              </a:ext>
            </a:extLst>
          </p:cNvPr>
          <p:cNvSpPr txBox="1"/>
          <p:nvPr/>
        </p:nvSpPr>
        <p:spPr>
          <a:xfrm>
            <a:off x="9910922" y="4420590"/>
            <a:ext cx="2039778" cy="646331"/>
          </a:xfrm>
          <a:prstGeom prst="rect">
            <a:avLst/>
          </a:prstGeom>
          <a:noFill/>
        </p:spPr>
        <p:txBody>
          <a:bodyPr wrap="square" rtlCol="0">
            <a:spAutoFit/>
          </a:bodyPr>
          <a:lstStyle/>
          <a:p>
            <a:r>
              <a:rPr lang="en-US" b="1" i="1" dirty="0">
                <a:latin typeface="Corbel" panose="020B0503020204020204" pitchFamily="34" charset="0"/>
              </a:rPr>
              <a:t>There is lots to do at UMBC!</a:t>
            </a:r>
          </a:p>
        </p:txBody>
      </p:sp>
    </p:spTree>
    <p:extLst>
      <p:ext uri="{BB962C8B-B14F-4D97-AF65-F5344CB8AC3E}">
        <p14:creationId xmlns:p14="http://schemas.microsoft.com/office/powerpoint/2010/main" val="1860222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F40F5-27BD-8746-ADC4-C06C194153AC}"/>
              </a:ext>
            </a:extLst>
          </p:cNvPr>
          <p:cNvSpPr/>
          <p:nvPr/>
        </p:nvSpPr>
        <p:spPr>
          <a:xfrm>
            <a:off x="6725887" y="2967597"/>
            <a:ext cx="4349393" cy="3077766"/>
          </a:xfrm>
          <a:prstGeom prst="rect">
            <a:avLst/>
          </a:prstGeom>
        </p:spPr>
        <p:txBody>
          <a:bodyPr wrap="square">
            <a:spAutoFit/>
          </a:bodyPr>
          <a:lstStyle/>
          <a:p>
            <a:pPr marL="285750" indent="-285750">
              <a:spcBef>
                <a:spcPct val="20000"/>
              </a:spcBef>
              <a:spcAft>
                <a:spcPts val="600"/>
              </a:spcAft>
              <a:buClr>
                <a:schemeClr val="tx1"/>
              </a:buClr>
              <a:buSzPct val="145000"/>
              <a:buFont typeface="Arial" panose="020B0604020202020204" pitchFamily="34" charset="0"/>
              <a:buChar char="•"/>
            </a:pPr>
            <a:r>
              <a:rPr lang="en-US" altLang="en-US" sz="2000" dirty="0">
                <a:latin typeface="Corbel" panose="020B0503020204020204" pitchFamily="34" charset="0"/>
                <a:ea typeface="Adobe Fan Heiti Std B" pitchFamily="34" charset="-128"/>
              </a:rPr>
              <a:t>Common Book Experience</a:t>
            </a:r>
          </a:p>
          <a:p>
            <a:pPr marL="285750" indent="-285750">
              <a:spcBef>
                <a:spcPct val="20000"/>
              </a:spcBef>
              <a:spcAft>
                <a:spcPts val="600"/>
              </a:spcAft>
              <a:buClr>
                <a:schemeClr val="tx1"/>
              </a:buClr>
              <a:buSzPct val="145000"/>
              <a:buFont typeface="Arial" panose="020B0604020202020204" pitchFamily="34" charset="0"/>
              <a:buChar char="•"/>
            </a:pPr>
            <a:r>
              <a:rPr lang="en-US" altLang="en-US" sz="2000" dirty="0">
                <a:latin typeface="Corbel" panose="020B0503020204020204" pitchFamily="34" charset="0"/>
                <a:ea typeface="Adobe Fan Heiti Std B" pitchFamily="34" charset="-128"/>
              </a:rPr>
              <a:t>Student Organizations Fair</a:t>
            </a:r>
          </a:p>
          <a:p>
            <a:pPr marL="285750" indent="-285750">
              <a:spcBef>
                <a:spcPct val="20000"/>
              </a:spcBef>
              <a:spcAft>
                <a:spcPts val="600"/>
              </a:spcAft>
              <a:buClr>
                <a:schemeClr val="tx1"/>
              </a:buClr>
              <a:buSzPct val="145000"/>
              <a:buFont typeface="Arial" panose="020B0604020202020204" pitchFamily="34" charset="0"/>
              <a:buChar char="•"/>
            </a:pPr>
            <a:r>
              <a:rPr lang="en-US" altLang="en-US" sz="2000" dirty="0">
                <a:latin typeface="Corbel" panose="020B0503020204020204" pitchFamily="34" charset="0"/>
                <a:ea typeface="Adobe Fan Heiti Std B" pitchFamily="34" charset="-128"/>
              </a:rPr>
              <a:t>UMBC Values and Culture</a:t>
            </a:r>
          </a:p>
          <a:p>
            <a:pPr marL="285750" indent="-285750">
              <a:spcBef>
                <a:spcPct val="20000"/>
              </a:spcBef>
              <a:spcAft>
                <a:spcPts val="600"/>
              </a:spcAft>
              <a:buClr>
                <a:schemeClr val="tx1"/>
              </a:buClr>
              <a:buSzPct val="145000"/>
              <a:buFont typeface="Arial" panose="020B0604020202020204" pitchFamily="34" charset="0"/>
              <a:buChar char="•"/>
            </a:pPr>
            <a:r>
              <a:rPr lang="en-US" altLang="en-US" sz="2000" dirty="0">
                <a:latin typeface="Corbel" panose="020B0503020204020204" pitchFamily="34" charset="0"/>
                <a:ea typeface="Adobe Fan Heiti Std B" pitchFamily="34" charset="-128"/>
              </a:rPr>
              <a:t>Academic Success Tips</a:t>
            </a:r>
          </a:p>
          <a:p>
            <a:pPr marL="285750" indent="-285750">
              <a:spcBef>
                <a:spcPct val="20000"/>
              </a:spcBef>
              <a:spcAft>
                <a:spcPts val="600"/>
              </a:spcAft>
              <a:buClr>
                <a:schemeClr val="tx1"/>
              </a:buClr>
              <a:buSzPct val="145000"/>
              <a:buFont typeface="Arial" panose="020B0604020202020204" pitchFamily="34" charset="0"/>
              <a:buChar char="•"/>
            </a:pPr>
            <a:r>
              <a:rPr lang="en-US" altLang="en-US" sz="2000" dirty="0">
                <a:latin typeface="Corbel" panose="020B0503020204020204" pitchFamily="34" charset="0"/>
                <a:ea typeface="Adobe Fan Heiti Std B" pitchFamily="34" charset="-128"/>
              </a:rPr>
              <a:t>Convocation</a:t>
            </a:r>
          </a:p>
          <a:p>
            <a:pPr marL="285750" indent="-285750">
              <a:spcBef>
                <a:spcPct val="20000"/>
              </a:spcBef>
              <a:spcAft>
                <a:spcPts val="600"/>
              </a:spcAft>
              <a:buClr>
                <a:schemeClr val="tx1"/>
              </a:buClr>
              <a:buSzPct val="145000"/>
              <a:buFont typeface="Arial" panose="020B0604020202020204" pitchFamily="34" charset="0"/>
              <a:buChar char="•"/>
            </a:pPr>
            <a:r>
              <a:rPr lang="en-US" altLang="en-US" sz="2000" dirty="0">
                <a:latin typeface="Corbel" panose="020B0503020204020204" pitchFamily="34" charset="0"/>
                <a:ea typeface="Adobe Fan Heiti Std B" pitchFamily="34" charset="-128"/>
              </a:rPr>
              <a:t>On Campus Job Fair</a:t>
            </a:r>
          </a:p>
          <a:p>
            <a:pPr marL="285750" indent="-285750">
              <a:spcBef>
                <a:spcPct val="20000"/>
              </a:spcBef>
              <a:spcAft>
                <a:spcPts val="600"/>
              </a:spcAft>
              <a:buClr>
                <a:schemeClr val="tx1"/>
              </a:buClr>
              <a:buSzPct val="145000"/>
              <a:buFont typeface="Arial" panose="020B0604020202020204" pitchFamily="34" charset="0"/>
              <a:buChar char="•"/>
            </a:pPr>
            <a:r>
              <a:rPr lang="en-US" altLang="en-US" sz="2000" dirty="0">
                <a:latin typeface="Corbel" panose="020B0503020204020204" pitchFamily="34" charset="0"/>
                <a:ea typeface="Adobe Fan Heiti Std B" pitchFamily="34" charset="-128"/>
              </a:rPr>
              <a:t>Get to know campus and each other</a:t>
            </a:r>
            <a:endParaRPr lang="en-US" altLang="en-US" sz="2000" dirty="0">
              <a:latin typeface="Corbel" panose="020B0503020204020204" pitchFamily="34" charset="0"/>
            </a:endParaRPr>
          </a:p>
        </p:txBody>
      </p:sp>
      <p:pic>
        <p:nvPicPr>
          <p:cNvPr id="25" name="Picture 24">
            <a:extLst>
              <a:ext uri="{FF2B5EF4-FFF2-40B4-BE49-F238E27FC236}">
                <a16:creationId xmlns:a16="http://schemas.microsoft.com/office/drawing/2014/main" id="{7A8AC9EE-D2B1-4A4D-A9B5-2F4F1D806856}"/>
              </a:ext>
            </a:extLst>
          </p:cNvPr>
          <p:cNvPicPr>
            <a:picLocks noChangeAspect="1"/>
          </p:cNvPicPr>
          <p:nvPr/>
        </p:nvPicPr>
        <p:blipFill>
          <a:blip r:embed="rId3"/>
          <a:stretch>
            <a:fillRect/>
          </a:stretch>
        </p:blipFill>
        <p:spPr>
          <a:xfrm>
            <a:off x="3204833" y="4130471"/>
            <a:ext cx="2540793" cy="1693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126C2784-8A8B-DD48-BE75-F3D59D2CEB46}"/>
              </a:ext>
            </a:extLst>
          </p:cNvPr>
          <p:cNvPicPr>
            <a:picLocks noChangeAspect="1"/>
          </p:cNvPicPr>
          <p:nvPr/>
        </p:nvPicPr>
        <p:blipFill>
          <a:blip r:embed="rId4"/>
          <a:stretch>
            <a:fillRect/>
          </a:stretch>
        </p:blipFill>
        <p:spPr>
          <a:xfrm rot="20759538">
            <a:off x="661359" y="3995886"/>
            <a:ext cx="2582194" cy="1721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F8893CF1-7923-D348-9519-1FB2581C14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0540" y="1002288"/>
            <a:ext cx="3078588" cy="3688148"/>
          </a:xfrm>
          <a:prstGeom prst="rect">
            <a:avLst/>
          </a:prstGeom>
        </p:spPr>
      </p:pic>
      <p:sp>
        <p:nvSpPr>
          <p:cNvPr id="28" name="TextBox 27">
            <a:extLst>
              <a:ext uri="{FF2B5EF4-FFF2-40B4-BE49-F238E27FC236}">
                <a16:creationId xmlns:a16="http://schemas.microsoft.com/office/drawing/2014/main" id="{CB1F45ED-448F-8447-B0B7-600463599DF5}"/>
              </a:ext>
            </a:extLst>
          </p:cNvPr>
          <p:cNvSpPr txBox="1"/>
          <p:nvPr/>
        </p:nvSpPr>
        <p:spPr>
          <a:xfrm>
            <a:off x="6725887" y="1369034"/>
            <a:ext cx="4575685" cy="1723549"/>
          </a:xfrm>
          <a:prstGeom prst="rect">
            <a:avLst/>
          </a:prstGeom>
          <a:noFill/>
        </p:spPr>
        <p:txBody>
          <a:bodyPr wrap="square" rtlCol="0">
            <a:spAutoFit/>
          </a:bodyPr>
          <a:lstStyle/>
          <a:p>
            <a:r>
              <a:rPr lang="en-US" sz="4800" b="1" dirty="0">
                <a:latin typeface="Adobe Caslon Pro" panose="0205050205050A020403" pitchFamily="18" charset="77"/>
              </a:rPr>
              <a:t>Welcome Week</a:t>
            </a:r>
          </a:p>
          <a:p>
            <a:r>
              <a:rPr lang="en-US" sz="2000" dirty="0">
                <a:latin typeface="Corbel" panose="020B0503020204020204" pitchFamily="34" charset="0"/>
              </a:rPr>
              <a:t>August 25 – September 2, 2018</a:t>
            </a:r>
          </a:p>
          <a:p>
            <a:r>
              <a:rPr lang="en-US" sz="2000" dirty="0" err="1">
                <a:latin typeface="Corbel" panose="020B0503020204020204" pitchFamily="34" charset="0"/>
              </a:rPr>
              <a:t>welcomeweek.umbc.edu</a:t>
            </a:r>
            <a:endParaRPr lang="en-US" sz="2000" dirty="0">
              <a:latin typeface="Corbel" panose="020B0503020204020204" pitchFamily="34" charset="0"/>
            </a:endParaRPr>
          </a:p>
          <a:p>
            <a:endParaRPr lang="en-US" dirty="0">
              <a:latin typeface="Corbel" panose="020B0503020204020204" pitchFamily="34" charset="0"/>
            </a:endParaRPr>
          </a:p>
        </p:txBody>
      </p:sp>
    </p:spTree>
    <p:extLst>
      <p:ext uri="{BB962C8B-B14F-4D97-AF65-F5344CB8AC3E}">
        <p14:creationId xmlns:p14="http://schemas.microsoft.com/office/powerpoint/2010/main" val="376759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1E414C-D32D-4D12-AB80-9F197A299459}"/>
              </a:ext>
            </a:extLst>
          </p:cNvPr>
          <p:cNvSpPr txBox="1"/>
          <p:nvPr/>
        </p:nvSpPr>
        <p:spPr>
          <a:xfrm>
            <a:off x="4726236" y="1652530"/>
            <a:ext cx="6709272" cy="2600712"/>
          </a:xfrm>
          <a:prstGeom prst="rect">
            <a:avLst/>
          </a:prstGeom>
          <a:noFill/>
        </p:spPr>
        <p:txBody>
          <a:bodyPr wrap="square" rtlCol="0">
            <a:spAutoFit/>
          </a:bodyPr>
          <a:lstStyle/>
          <a:p>
            <a:pPr algn="ctr"/>
            <a:r>
              <a:rPr lang="en-US" sz="6000" b="1" dirty="0">
                <a:latin typeface="Avenir Roman" panose="02000503020000020003" pitchFamily="2" charset="0"/>
              </a:rPr>
              <a:t>HOMECOMING</a:t>
            </a:r>
          </a:p>
          <a:p>
            <a:pPr algn="ctr"/>
            <a:r>
              <a:rPr lang="en-US" sz="4400" dirty="0">
                <a:latin typeface="Avenir Roman" panose="02000503020000020003" pitchFamily="2" charset="0"/>
              </a:rPr>
              <a:t>October 3 - 13, 2018</a:t>
            </a:r>
          </a:p>
          <a:p>
            <a:pPr algn="ctr"/>
            <a:r>
              <a:rPr lang="en-US" sz="4400" dirty="0" err="1">
                <a:latin typeface="Avenir Roman" panose="02000503020000020003" pitchFamily="2" charset="0"/>
              </a:rPr>
              <a:t>homecoming.umbc.edu</a:t>
            </a:r>
            <a:endParaRPr lang="en-US" sz="4400" dirty="0">
              <a:latin typeface="Avenir Roman" panose="02000503020000020003" pitchFamily="2" charset="0"/>
            </a:endParaRPr>
          </a:p>
          <a:p>
            <a:pPr algn="ctr"/>
            <a:endParaRPr lang="en-US" sz="1500" dirty="0">
              <a:latin typeface="Avenir Roman" panose="02000503020000020003" pitchFamily="2" charset="0"/>
            </a:endParaRPr>
          </a:p>
        </p:txBody>
      </p:sp>
      <p:pic>
        <p:nvPicPr>
          <p:cNvPr id="8" name="Picture 7">
            <a:extLst>
              <a:ext uri="{FF2B5EF4-FFF2-40B4-BE49-F238E27FC236}">
                <a16:creationId xmlns:a16="http://schemas.microsoft.com/office/drawing/2014/main" id="{C20D56E1-6B64-42F5-98A2-DA3E18F8D251}"/>
              </a:ext>
            </a:extLst>
          </p:cNvPr>
          <p:cNvPicPr>
            <a:picLocks noChangeAspect="1"/>
          </p:cNvPicPr>
          <p:nvPr/>
        </p:nvPicPr>
        <p:blipFill>
          <a:blip r:embed="rId3"/>
          <a:stretch>
            <a:fillRect/>
          </a:stretch>
        </p:blipFill>
        <p:spPr>
          <a:xfrm>
            <a:off x="1203513" y="2258458"/>
            <a:ext cx="3498314" cy="3249976"/>
          </a:xfrm>
          <a:prstGeom prst="rect">
            <a:avLst/>
          </a:prstGeom>
        </p:spPr>
      </p:pic>
    </p:spTree>
    <p:extLst>
      <p:ext uri="{BB962C8B-B14F-4D97-AF65-F5344CB8AC3E}">
        <p14:creationId xmlns:p14="http://schemas.microsoft.com/office/powerpoint/2010/main" val="124369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25521" y="1126331"/>
            <a:ext cx="10515600" cy="1325563"/>
          </a:xfrm>
        </p:spPr>
        <p:txBody>
          <a:bodyPr/>
          <a:lstStyle/>
          <a:p>
            <a:pPr algn="l" eaLnBrk="1" hangingPunct="1"/>
            <a:r>
              <a:rPr lang="en-US" altLang="en-US" sz="5400" b="1" dirty="0">
                <a:ln>
                  <a:noFill/>
                </a:ln>
                <a:latin typeface="Adobe Caslon Pro Bold" pitchFamily="18" charset="0"/>
              </a:rPr>
              <a:t>Campus Health &amp; Safety </a:t>
            </a:r>
          </a:p>
        </p:txBody>
      </p:sp>
      <p:pic>
        <p:nvPicPr>
          <p:cNvPr id="33795" name="Content Placeholder 3"/>
          <p:cNvPicPr>
            <a:picLocks noGrp="1" noChangeAspect="1"/>
          </p:cNvPicPr>
          <p:nvPr>
            <p:ph idx="1"/>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l="10352" t="10242" r="12373" b="15192"/>
          <a:stretch>
            <a:fillRect/>
          </a:stretch>
        </p:blipFill>
        <p:spPr>
          <a:xfrm>
            <a:off x="771781" y="2451894"/>
            <a:ext cx="3506602" cy="3352006"/>
          </a:xfrm>
        </p:spPr>
      </p:pic>
      <p:sp>
        <p:nvSpPr>
          <p:cNvPr id="5" name="TextBox 4"/>
          <p:cNvSpPr txBox="1"/>
          <p:nvPr/>
        </p:nvSpPr>
        <p:spPr>
          <a:xfrm>
            <a:off x="4746241" y="2275681"/>
            <a:ext cx="6961187" cy="2030412"/>
          </a:xfrm>
          <a:prstGeom prst="rect">
            <a:avLst/>
          </a:prstGeom>
          <a:noFill/>
        </p:spPr>
        <p:txBody>
          <a:bodyPr>
            <a:spAutoFit/>
          </a:bodyPr>
          <a:lstStyle/>
          <a:p>
            <a:pPr marL="285750" indent="-285750" eaLnBrk="1" fontAlgn="auto" hangingPunct="1">
              <a:spcBef>
                <a:spcPts val="0"/>
              </a:spcBef>
              <a:spcAft>
                <a:spcPts val="0"/>
              </a:spcAft>
              <a:buFont typeface="Arial" charset="0"/>
              <a:buChar char="•"/>
              <a:defRPr/>
            </a:pPr>
            <a:r>
              <a:rPr lang="en-US" b="1" dirty="0">
                <a:latin typeface="Corbel" panose="020B0503020204020204" pitchFamily="34" charset="0"/>
              </a:rPr>
              <a:t>Making healthy choices about drugs and alcohol. </a:t>
            </a:r>
          </a:p>
          <a:p>
            <a:pPr marL="285750" indent="-285750" eaLnBrk="1" fontAlgn="auto" hangingPunct="1">
              <a:spcBef>
                <a:spcPts val="0"/>
              </a:spcBef>
              <a:spcAft>
                <a:spcPts val="0"/>
              </a:spcAft>
              <a:buFont typeface="Arial" charset="0"/>
              <a:buChar char="•"/>
              <a:defRPr/>
            </a:pPr>
            <a:r>
              <a:rPr lang="en-US" b="1" dirty="0">
                <a:latin typeface="Corbel" panose="020B0503020204020204" pitchFamily="34" charset="0"/>
              </a:rPr>
              <a:t>Taking initiative to mange physical and mental health.</a:t>
            </a:r>
          </a:p>
          <a:p>
            <a:pPr marL="285750" indent="-285750" eaLnBrk="1" fontAlgn="auto" hangingPunct="1">
              <a:spcBef>
                <a:spcPts val="0"/>
              </a:spcBef>
              <a:spcAft>
                <a:spcPts val="0"/>
              </a:spcAft>
              <a:buFont typeface="Arial" charset="0"/>
              <a:buChar char="•"/>
              <a:defRPr/>
            </a:pPr>
            <a:r>
              <a:rPr lang="en-US" b="1" dirty="0">
                <a:latin typeface="Corbel" panose="020B0503020204020204" pitchFamily="34" charset="0"/>
              </a:rPr>
              <a:t>Creating a community of caring and active bystanders.</a:t>
            </a:r>
          </a:p>
          <a:p>
            <a:pPr marL="285750" indent="-285750" eaLnBrk="1" fontAlgn="auto" hangingPunct="1">
              <a:spcBef>
                <a:spcPts val="0"/>
              </a:spcBef>
              <a:spcAft>
                <a:spcPts val="0"/>
              </a:spcAft>
              <a:buFont typeface="Arial" charset="0"/>
              <a:buChar char="•"/>
              <a:defRPr/>
            </a:pPr>
            <a:r>
              <a:rPr lang="en-US" dirty="0">
                <a:latin typeface="Corbel" panose="020B0503020204020204" pitchFamily="34" charset="0"/>
              </a:rPr>
              <a:t>Fostering relationships that are mutually beneficial and healthy.</a:t>
            </a:r>
          </a:p>
          <a:p>
            <a:pPr marL="285750" indent="-285750" eaLnBrk="1" fontAlgn="auto" hangingPunct="1">
              <a:spcBef>
                <a:spcPts val="0"/>
              </a:spcBef>
              <a:spcAft>
                <a:spcPts val="0"/>
              </a:spcAft>
              <a:buFont typeface="Arial" charset="0"/>
              <a:buChar char="•"/>
              <a:defRPr/>
            </a:pPr>
            <a:r>
              <a:rPr lang="en-US" dirty="0">
                <a:latin typeface="Corbel" panose="020B0503020204020204" pitchFamily="34" charset="0"/>
              </a:rPr>
              <a:t>Learning about how choices and behavior impact the community.</a:t>
            </a:r>
          </a:p>
          <a:p>
            <a:pPr marL="285750" indent="-285750" eaLnBrk="1" fontAlgn="auto" hangingPunct="1">
              <a:spcBef>
                <a:spcPts val="0"/>
              </a:spcBef>
              <a:spcAft>
                <a:spcPts val="0"/>
              </a:spcAft>
              <a:buFont typeface="Arial" charset="0"/>
              <a:buChar char="•"/>
              <a:defRPr/>
            </a:pPr>
            <a:r>
              <a:rPr lang="en-US" dirty="0">
                <a:latin typeface="Corbel" panose="020B0503020204020204" pitchFamily="34" charset="0"/>
              </a:rPr>
              <a:t>Engaging faculty, staff, and families when students are in need.</a:t>
            </a:r>
          </a:p>
          <a:p>
            <a:pPr eaLnBrk="1" fontAlgn="auto" hangingPunct="1">
              <a:spcBef>
                <a:spcPts val="0"/>
              </a:spcBef>
              <a:spcAft>
                <a:spcPts val="0"/>
              </a:spcAft>
              <a:defRPr/>
            </a:pPr>
            <a:endParaRPr lang="en-US" dirty="0">
              <a:latin typeface="Corbel" panose="020B0503020204020204" pitchFamily="34" charset="0"/>
            </a:endParaRPr>
          </a:p>
        </p:txBody>
      </p:sp>
      <p:sp>
        <p:nvSpPr>
          <p:cNvPr id="33797" name="TextBox 5"/>
          <p:cNvSpPr txBox="1">
            <a:spLocks noChangeArrowheads="1"/>
          </p:cNvSpPr>
          <p:nvPr/>
        </p:nvSpPr>
        <p:spPr bwMode="auto">
          <a:xfrm>
            <a:off x="4746241" y="4102160"/>
            <a:ext cx="69611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1" hangingPunct="1"/>
            <a:r>
              <a:rPr lang="en-US" altLang="en-US" sz="1600" dirty="0"/>
              <a:t>Jacki Stone</a:t>
            </a:r>
          </a:p>
          <a:p>
            <a:pPr eaLnBrk="1" hangingPunct="1"/>
            <a:r>
              <a:rPr lang="en-US" altLang="en-US" sz="1600" dirty="0"/>
              <a:t>Community Health and Safety Specialist</a:t>
            </a:r>
          </a:p>
          <a:p>
            <a:pPr eaLnBrk="1" hangingPunct="1"/>
            <a:r>
              <a:rPr lang="en-US" altLang="en-US" sz="1600" dirty="0"/>
              <a:t>Office of the Vice President for Student Affairs</a:t>
            </a:r>
          </a:p>
          <a:p>
            <a:pPr eaLnBrk="1" hangingPunct="1"/>
            <a:r>
              <a:rPr lang="en-US" altLang="en-US" sz="1600" dirty="0"/>
              <a:t>Commons 319</a:t>
            </a:r>
          </a:p>
          <a:p>
            <a:pPr eaLnBrk="1" hangingPunct="1"/>
            <a:r>
              <a:rPr lang="en-US" altLang="en-US" sz="1600" dirty="0">
                <a:hlinkClick r:id="rId4"/>
              </a:rPr>
              <a:t>j.stone@umbc.edu</a:t>
            </a:r>
            <a:endParaRPr lang="en-US" altLang="en-US" sz="1600" dirty="0"/>
          </a:p>
          <a:p>
            <a:pPr eaLnBrk="1" hangingPunct="1"/>
            <a:r>
              <a:rPr lang="en-US" altLang="en-US" sz="1600" dirty="0"/>
              <a:t>410-455-2393</a:t>
            </a:r>
          </a:p>
          <a:p>
            <a:pPr eaLnBrk="1" hangingPunct="1"/>
            <a:r>
              <a:rPr lang="en-US" altLang="en-US" sz="1600" dirty="0"/>
              <a:t>8:30 a.m. - 5:00  p.m. Monday-Friday</a:t>
            </a:r>
          </a:p>
        </p:txBody>
      </p:sp>
      <p:pic>
        <p:nvPicPr>
          <p:cNvPr id="33798" name="Shape 21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3503" r="72827"/>
          <a:stretch>
            <a:fillRect/>
          </a:stretch>
        </p:blipFill>
        <p:spPr bwMode="auto">
          <a:xfrm>
            <a:off x="10583863" y="5321300"/>
            <a:ext cx="136683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F49D4AA-962E-704A-8FF9-011F73B86578}"/>
              </a:ext>
            </a:extLst>
          </p:cNvPr>
          <p:cNvSpPr txBox="1"/>
          <p:nvPr/>
        </p:nvSpPr>
        <p:spPr>
          <a:xfrm>
            <a:off x="4746241" y="6025308"/>
            <a:ext cx="6961187" cy="800219"/>
          </a:xfrm>
          <a:prstGeom prst="rect">
            <a:avLst/>
          </a:prstGeom>
          <a:noFill/>
        </p:spPr>
        <p:txBody>
          <a:bodyPr>
            <a:spAutoFit/>
          </a:bodyPr>
          <a:lstStyle/>
          <a:p>
            <a:pPr eaLnBrk="1" fontAlgn="auto" hangingPunct="1">
              <a:spcBef>
                <a:spcPts val="0"/>
              </a:spcBef>
              <a:spcAft>
                <a:spcPts val="0"/>
              </a:spcAft>
              <a:defRPr/>
            </a:pPr>
            <a:r>
              <a:rPr lang="en-US" sz="2800" b="1" dirty="0">
                <a:latin typeface="Corbel" panose="020B0503020204020204" pitchFamily="34" charset="0"/>
              </a:rPr>
              <a:t>Be Your Best Self Week, September 24-28</a:t>
            </a:r>
          </a:p>
          <a:p>
            <a:pPr eaLnBrk="1" fontAlgn="auto" hangingPunct="1">
              <a:spcBef>
                <a:spcPts val="0"/>
              </a:spcBef>
              <a:spcAft>
                <a:spcPts val="0"/>
              </a:spcAft>
              <a:defRPr/>
            </a:pPr>
            <a:endParaRPr lang="en-US" b="1" dirty="0">
              <a:latin typeface="Corbel" panose="020B0503020204020204" pitchFamily="34" charset="0"/>
            </a:endParaRPr>
          </a:p>
        </p:txBody>
      </p:sp>
    </p:spTree>
    <p:extLst>
      <p:ext uri="{BB962C8B-B14F-4D97-AF65-F5344CB8AC3E}">
        <p14:creationId xmlns:p14="http://schemas.microsoft.com/office/powerpoint/2010/main" val="101336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216"/>
          <p:cNvSpPr txBox="1">
            <a:spLocks noChangeArrowheads="1"/>
          </p:cNvSpPr>
          <p:nvPr/>
        </p:nvSpPr>
        <p:spPr bwMode="auto">
          <a:xfrm>
            <a:off x="304995" y="1011497"/>
            <a:ext cx="11163300" cy="129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1" hangingPunct="1">
              <a:lnSpc>
                <a:spcPct val="90000"/>
              </a:lnSpc>
              <a:buClr>
                <a:srgbClr val="EDEDED"/>
              </a:buClr>
              <a:buSzPct val="25000"/>
              <a:buFont typeface="Arial" panose="020B0604020202020204" pitchFamily="34" charset="0"/>
              <a:buNone/>
            </a:pPr>
            <a:r>
              <a:rPr lang="en-US" altLang="en-US" sz="5400" b="1" dirty="0">
                <a:latin typeface="Adobe Caslon Pro" pitchFamily="18" charset="0"/>
                <a:cs typeface="Arial" panose="020B0604020202020204" pitchFamily="34" charset="0"/>
                <a:sym typeface="Arial" panose="020B0604020202020204" pitchFamily="34" charset="0"/>
              </a:rPr>
              <a:t>Counseling Center</a:t>
            </a:r>
          </a:p>
        </p:txBody>
      </p:sp>
      <p:pic>
        <p:nvPicPr>
          <p:cNvPr id="29699" name="Shape 21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3503" r="72827"/>
          <a:stretch>
            <a:fillRect/>
          </a:stretch>
        </p:blipFill>
        <p:spPr bwMode="auto">
          <a:xfrm>
            <a:off x="10583863" y="5321300"/>
            <a:ext cx="136683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Shape 219"/>
          <p:cNvSpPr>
            <a:spLocks noChangeArrowheads="1"/>
          </p:cNvSpPr>
          <p:nvPr/>
        </p:nvSpPr>
        <p:spPr bwMode="auto">
          <a:xfrm>
            <a:off x="386233" y="1999811"/>
            <a:ext cx="5909859" cy="989711"/>
          </a:xfrm>
          <a:prstGeom prst="roundRect">
            <a:avLst>
              <a:gd name="adj" fmla="val 16667"/>
            </a:avLst>
          </a:prstGeom>
          <a:solidFill>
            <a:srgbClr val="FFC000"/>
          </a:solidFill>
          <a:ln>
            <a:noFill/>
          </a:ln>
          <a:extLst/>
        </p:spPr>
        <p:txBody>
          <a:bodyPr lIns="91425" tIns="45700" rIns="91425" bIns="45700"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lgn="ctr">
              <a:buSzPct val="25000"/>
            </a:pPr>
            <a:r>
              <a:rPr lang="en-US" dirty="0"/>
              <a:t>Fosters students’ psychological development and emotional well-being and supports students in attaining their academic and personal goals. </a:t>
            </a:r>
            <a:endParaRPr lang="en-US" altLang="en-US" sz="1400" dirty="0">
              <a:latin typeface="Cantarell"/>
              <a:sym typeface="Cantarell"/>
            </a:endParaRPr>
          </a:p>
        </p:txBody>
      </p:sp>
      <p:sp>
        <p:nvSpPr>
          <p:cNvPr id="29701" name="Shape 220"/>
          <p:cNvSpPr txBox="1">
            <a:spLocks noChangeArrowheads="1"/>
          </p:cNvSpPr>
          <p:nvPr/>
        </p:nvSpPr>
        <p:spPr bwMode="auto">
          <a:xfrm>
            <a:off x="386233" y="6021145"/>
            <a:ext cx="6121400" cy="5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1" hangingPunct="1">
              <a:buSzPct val="25000"/>
            </a:pPr>
            <a:r>
              <a:rPr lang="en-US" altLang="en-US" sz="2400" b="1" dirty="0">
                <a:sym typeface="Arial" panose="020B0604020202020204" pitchFamily="34" charset="0"/>
              </a:rPr>
              <a:t>Monday-Friday</a:t>
            </a:r>
            <a:r>
              <a:rPr lang="en-US" altLang="en-US" sz="2400" b="1" dirty="0"/>
              <a:t> ~ </a:t>
            </a:r>
            <a:r>
              <a:rPr lang="en-US" altLang="en-US" sz="2400" b="1" dirty="0">
                <a:sym typeface="Arial" panose="020B0604020202020204" pitchFamily="34" charset="0"/>
              </a:rPr>
              <a:t>8:30 a.m. - 5:00 p.m.</a:t>
            </a:r>
          </a:p>
        </p:txBody>
      </p:sp>
      <p:sp>
        <p:nvSpPr>
          <p:cNvPr id="29702" name="Shape 223"/>
          <p:cNvSpPr txBox="1">
            <a:spLocks noChangeArrowheads="1"/>
          </p:cNvSpPr>
          <p:nvPr/>
        </p:nvSpPr>
        <p:spPr bwMode="auto">
          <a:xfrm>
            <a:off x="386233" y="3479532"/>
            <a:ext cx="6178550" cy="16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85750" indent="-285750">
              <a:spcBef>
                <a:spcPct val="20000"/>
              </a:spcBef>
              <a:spcAft>
                <a:spcPts val="600"/>
              </a:spcAft>
              <a:buClr>
                <a:srgbClr val="C59201"/>
              </a:buClr>
              <a:buSzPct val="145000"/>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1pPr>
            <a:lvl2pPr marL="742950" indent="-285750">
              <a:spcBef>
                <a:spcPct val="20000"/>
              </a:spcBef>
              <a:spcAft>
                <a:spcPts val="600"/>
              </a:spcAft>
              <a:buClr>
                <a:srgbClr val="C59201"/>
              </a:buClr>
              <a:buSzPct val="145000"/>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2pPr>
            <a:lvl3pPr marL="1143000" indent="-228600">
              <a:spcBef>
                <a:spcPct val="20000"/>
              </a:spcBef>
              <a:spcAft>
                <a:spcPts val="600"/>
              </a:spcAft>
              <a:buClr>
                <a:srgbClr val="C59201"/>
              </a:buClr>
              <a:buSzPct val="145000"/>
              <a:buFont typeface="Arial" panose="020B0604020202020204" pitchFamily="34" charset="0"/>
              <a:buChar char="•"/>
              <a:defRPr>
                <a:solidFill>
                  <a:schemeClr val="tx1"/>
                </a:solidFill>
                <a:latin typeface="Corbel" panose="020B0503020204020204" pitchFamily="34" charset="0"/>
                <a:ea typeface="MS PGothic" panose="020B0600070205080204" pitchFamily="34" charset="-128"/>
              </a:defRPr>
            </a:lvl3pPr>
            <a:lvl4pPr marL="1600200" indent="-228600">
              <a:spcBef>
                <a:spcPct val="20000"/>
              </a:spcBef>
              <a:spcAft>
                <a:spcPts val="600"/>
              </a:spcAft>
              <a:buClr>
                <a:srgbClr val="C59201"/>
              </a:buClr>
              <a:buSzPct val="145000"/>
              <a:buFont typeface="Arial" panose="020B0604020202020204" pitchFamily="34" charset="0"/>
              <a:buChar char="•"/>
              <a:defRPr sz="1600">
                <a:solidFill>
                  <a:schemeClr val="tx1"/>
                </a:solidFill>
                <a:latin typeface="Corbel" panose="020B0503020204020204" pitchFamily="34" charset="0"/>
                <a:ea typeface="MS PGothic" panose="020B0600070205080204" pitchFamily="34" charset="-128"/>
              </a:defRPr>
            </a:lvl4pPr>
            <a:lvl5pPr marL="2057400" indent="-228600">
              <a:spcBef>
                <a:spcPct val="20000"/>
              </a:spcBef>
              <a:spcAft>
                <a:spcPts val="600"/>
              </a:spcAft>
              <a:buClr>
                <a:srgbClr val="C59201"/>
              </a:buClr>
              <a:buSzPct val="145000"/>
              <a:buFont typeface="Arial" panose="020B0604020202020204" pitchFamily="34" charset="0"/>
              <a:buChar char="•"/>
              <a:defRPr sz="1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rgbClr val="C59201"/>
              </a:buClr>
              <a:buSzPct val="145000"/>
              <a:buFont typeface="Arial" panose="020B0604020202020204" pitchFamily="34" charset="0"/>
              <a:buChar char="•"/>
              <a:defRPr sz="1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rgbClr val="C59201"/>
              </a:buClr>
              <a:buSzPct val="145000"/>
              <a:buFont typeface="Arial" panose="020B0604020202020204" pitchFamily="34" charset="0"/>
              <a:buChar char="•"/>
              <a:defRPr sz="1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rgbClr val="C59201"/>
              </a:buClr>
              <a:buSzPct val="145000"/>
              <a:buFont typeface="Arial" panose="020B0604020202020204" pitchFamily="34" charset="0"/>
              <a:buChar char="•"/>
              <a:defRPr sz="1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rgbClr val="C59201"/>
              </a:buClr>
              <a:buSzPct val="145000"/>
              <a:buFont typeface="Arial" panose="020B0604020202020204" pitchFamily="34" charset="0"/>
              <a:buChar char="•"/>
              <a:defRPr sz="1400">
                <a:solidFill>
                  <a:schemeClr val="tx1"/>
                </a:solidFill>
                <a:latin typeface="Corbel" panose="020B0503020204020204" pitchFamily="34" charset="0"/>
                <a:ea typeface="MS PGothic" panose="020B0600070205080204" pitchFamily="34" charset="-128"/>
              </a:defRPr>
            </a:lvl9pPr>
          </a:lstStyle>
          <a:p>
            <a:pPr eaLnBrk="1" hangingPunct="1">
              <a:spcBef>
                <a:spcPct val="0"/>
              </a:spcBef>
              <a:spcAft>
                <a:spcPct val="0"/>
              </a:spcAft>
              <a:buClrTx/>
              <a:buSzPct val="100000"/>
            </a:pPr>
            <a:r>
              <a:rPr lang="en-US" altLang="en-US" sz="1600" dirty="0">
                <a:cs typeface="Arial" panose="020B0604020202020204" pitchFamily="34" charset="0"/>
                <a:sym typeface="Arial" panose="020B0604020202020204" pitchFamily="34" charset="0"/>
              </a:rPr>
              <a:t>Short-term Individual Counseling</a:t>
            </a:r>
          </a:p>
          <a:p>
            <a:pPr eaLnBrk="1" hangingPunct="1">
              <a:spcBef>
                <a:spcPct val="0"/>
              </a:spcBef>
              <a:spcAft>
                <a:spcPct val="0"/>
              </a:spcAft>
              <a:buClrTx/>
              <a:buSzPct val="100000"/>
            </a:pPr>
            <a:r>
              <a:rPr lang="en-US" altLang="en-US" sz="1600" dirty="0">
                <a:cs typeface="Arial" panose="020B0604020202020204" pitchFamily="34" charset="0"/>
                <a:sym typeface="Arial" panose="020B0604020202020204" pitchFamily="34" charset="0"/>
              </a:rPr>
              <a:t>Group Counseling</a:t>
            </a:r>
          </a:p>
          <a:p>
            <a:pPr eaLnBrk="1" hangingPunct="1">
              <a:spcBef>
                <a:spcPct val="0"/>
              </a:spcBef>
              <a:spcAft>
                <a:spcPct val="0"/>
              </a:spcAft>
              <a:buClrTx/>
              <a:buSzPct val="100000"/>
            </a:pPr>
            <a:r>
              <a:rPr lang="en-US" altLang="en-US" sz="1600" dirty="0">
                <a:cs typeface="Arial" panose="020B0604020202020204" pitchFamily="34" charset="0"/>
                <a:sym typeface="Arial" panose="020B0604020202020204" pitchFamily="34" charset="0"/>
              </a:rPr>
              <a:t>Psychiatric Consultation</a:t>
            </a:r>
          </a:p>
          <a:p>
            <a:pPr>
              <a:spcBef>
                <a:spcPct val="0"/>
              </a:spcBef>
              <a:spcAft>
                <a:spcPct val="0"/>
              </a:spcAft>
              <a:buClrTx/>
              <a:buSzPct val="100000"/>
            </a:pPr>
            <a:r>
              <a:rPr lang="en-US" altLang="en-US" sz="1600" dirty="0">
                <a:cs typeface="Arial" panose="020B0604020202020204" pitchFamily="34" charset="0"/>
                <a:sym typeface="Arial" panose="020B0604020202020204" pitchFamily="34" charset="0"/>
              </a:rPr>
              <a:t>Crisis Management</a:t>
            </a:r>
          </a:p>
          <a:p>
            <a:pPr>
              <a:spcBef>
                <a:spcPct val="0"/>
              </a:spcBef>
              <a:spcAft>
                <a:spcPct val="0"/>
              </a:spcAft>
              <a:buClrTx/>
              <a:buSzPct val="100000"/>
            </a:pPr>
            <a:r>
              <a:rPr lang="en-US" altLang="en-US" sz="1600" dirty="0">
                <a:sym typeface="Cantarell"/>
              </a:rPr>
              <a:t>Assistance with Referrals</a:t>
            </a:r>
            <a:endParaRPr lang="en-US" altLang="en-US" sz="1600" dirty="0"/>
          </a:p>
          <a:p>
            <a:pPr eaLnBrk="1" hangingPunct="1">
              <a:spcBef>
                <a:spcPct val="0"/>
              </a:spcBef>
              <a:spcAft>
                <a:spcPct val="0"/>
              </a:spcAft>
              <a:buClrTx/>
              <a:buSzPct val="100000"/>
            </a:pPr>
            <a:endParaRPr lang="en-US" altLang="en-US" sz="1600" dirty="0">
              <a:cs typeface="Arial" panose="020B0604020202020204" pitchFamily="34" charset="0"/>
              <a:sym typeface="Arial" panose="020B0604020202020204" pitchFamily="34" charset="0"/>
            </a:endParaRPr>
          </a:p>
          <a:p>
            <a:pPr eaLnBrk="1" hangingPunct="1">
              <a:spcBef>
                <a:spcPct val="0"/>
              </a:spcBef>
              <a:spcAft>
                <a:spcPct val="0"/>
              </a:spcAft>
              <a:buClrTx/>
              <a:buSzPct val="68000"/>
            </a:pPr>
            <a:endParaRPr lang="en-US" altLang="en-US" sz="1600" dirty="0">
              <a:sym typeface="Cantarell"/>
            </a:endParaRPr>
          </a:p>
        </p:txBody>
      </p:sp>
      <p:sp>
        <p:nvSpPr>
          <p:cNvPr id="29703" name="Shape 226"/>
          <p:cNvSpPr txBox="1">
            <a:spLocks noChangeArrowheads="1"/>
          </p:cNvSpPr>
          <p:nvPr/>
        </p:nvSpPr>
        <p:spPr bwMode="auto">
          <a:xfrm>
            <a:off x="386233" y="3092965"/>
            <a:ext cx="5019271" cy="39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1" hangingPunct="1">
              <a:buSzPct val="25000"/>
            </a:pPr>
            <a:r>
              <a:rPr lang="en-US" altLang="en-US" sz="2400" b="1" dirty="0">
                <a:sym typeface="Cantarell"/>
              </a:rPr>
              <a:t>Free and Confidential</a:t>
            </a:r>
          </a:p>
        </p:txBody>
      </p:sp>
      <p:pic>
        <p:nvPicPr>
          <p:cNvPr id="17" name="Shape 324"/>
          <p:cNvPicPr preferRelativeResize="0">
            <a:picLocks/>
          </p:cNvPicPr>
          <p:nvPr/>
        </p:nvPicPr>
        <p:blipFill rotWithShape="1">
          <a:blip r:embed="rId4"/>
          <a:srcRect/>
          <a:stretch/>
        </p:blipFill>
        <p:spPr>
          <a:xfrm>
            <a:off x="7593472" y="1462064"/>
            <a:ext cx="4199605" cy="4987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706" name="TextBox 18"/>
          <p:cNvSpPr txBox="1">
            <a:spLocks noChangeArrowheads="1"/>
          </p:cNvSpPr>
          <p:nvPr/>
        </p:nvSpPr>
        <p:spPr bwMode="auto">
          <a:xfrm>
            <a:off x="8796622" y="308394"/>
            <a:ext cx="31540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lgn="r" eaLnBrk="1" hangingPunct="1"/>
            <a:r>
              <a:rPr lang="en-US" altLang="en-US" sz="1200" b="1" dirty="0"/>
              <a:t>Student Development and Success Center</a:t>
            </a:r>
          </a:p>
          <a:p>
            <a:pPr algn="r" eaLnBrk="1" hangingPunct="1"/>
            <a:r>
              <a:rPr lang="en-US" altLang="en-US" sz="1400" b="1" dirty="0" err="1"/>
              <a:t>counseling.umbc.edu</a:t>
            </a:r>
            <a:r>
              <a:rPr lang="en-US" altLang="en-US" sz="1400" b="1" dirty="0"/>
              <a:t> | 410-455-2472</a:t>
            </a:r>
          </a:p>
        </p:txBody>
      </p:sp>
      <p:sp>
        <p:nvSpPr>
          <p:cNvPr id="29707" name="Rectangle 1"/>
          <p:cNvSpPr>
            <a:spLocks noChangeArrowheads="1"/>
          </p:cNvSpPr>
          <p:nvPr/>
        </p:nvSpPr>
        <p:spPr bwMode="auto">
          <a:xfrm>
            <a:off x="386233" y="4799321"/>
            <a:ext cx="6639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1" hangingPunct="1">
              <a:buSzPct val="25000"/>
            </a:pPr>
            <a:r>
              <a:rPr lang="en-US" altLang="en-US" sz="2400" b="1" dirty="0">
                <a:ea typeface="Cantarell"/>
                <a:cs typeface="Cantarell"/>
                <a:sym typeface="Cantarell"/>
              </a:rPr>
              <a:t>Services Include:</a:t>
            </a:r>
          </a:p>
        </p:txBody>
      </p:sp>
      <p:sp>
        <p:nvSpPr>
          <p:cNvPr id="29708" name="Rectangle 3"/>
          <p:cNvSpPr>
            <a:spLocks noChangeArrowheads="1"/>
          </p:cNvSpPr>
          <p:nvPr/>
        </p:nvSpPr>
        <p:spPr bwMode="auto">
          <a:xfrm>
            <a:off x="386233" y="5190148"/>
            <a:ext cx="59098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342900" indent="-342900">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buSzPct val="100000"/>
              <a:buFont typeface="Arial" panose="020B0604020202020204" pitchFamily="34" charset="0"/>
              <a:buChar char="•"/>
            </a:pPr>
            <a:r>
              <a:rPr lang="en-US" altLang="en-US" sz="1600" dirty="0">
                <a:sym typeface="Cantarell"/>
              </a:rPr>
              <a:t>Outreach </a:t>
            </a:r>
            <a:endParaRPr lang="en-US" sz="1600" dirty="0">
              <a:sym typeface="Cantarell"/>
            </a:endParaRPr>
          </a:p>
          <a:p>
            <a:pPr eaLnBrk="1" hangingPunct="1">
              <a:buSzPct val="100000"/>
              <a:buFont typeface="Arial" panose="020B0604020202020204" pitchFamily="34" charset="0"/>
              <a:buChar char="•"/>
            </a:pPr>
            <a:r>
              <a:rPr lang="en-US" altLang="en-US" sz="1600" dirty="0">
                <a:sym typeface="Cantarell"/>
              </a:rPr>
              <a:t>Consultation with students, families, faculty and staff</a:t>
            </a:r>
            <a:endParaRPr lang="en-US" sz="1600" dirty="0"/>
          </a:p>
          <a:p>
            <a:pPr eaLnBrk="1" hangingPunct="1">
              <a:buSzPct val="100000"/>
              <a:buFont typeface="Arial" panose="020B0604020202020204" pitchFamily="34" charset="0"/>
              <a:buChar char="•"/>
            </a:pPr>
            <a:r>
              <a:rPr lang="en-US" altLang="en-US" sz="1600" dirty="0">
                <a:sym typeface="Cantarell"/>
              </a:rPr>
              <a:t>Training of Graduate Students</a:t>
            </a:r>
            <a:endParaRPr lang="en-US" altLang="en-US" sz="1600" dirty="0"/>
          </a:p>
        </p:txBody>
      </p:sp>
    </p:spTree>
    <p:extLst>
      <p:ext uri="{BB962C8B-B14F-4D97-AF65-F5344CB8AC3E}">
        <p14:creationId xmlns:p14="http://schemas.microsoft.com/office/powerpoint/2010/main" val="2626277871"/>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5365" y="1140662"/>
            <a:ext cx="11316933" cy="1500345"/>
          </a:xfrm>
        </p:spPr>
        <p:txBody>
          <a:bodyPr>
            <a:noAutofit/>
          </a:bodyPr>
          <a:lstStyle/>
          <a:p>
            <a:pPr algn="l" eaLnBrk="1" hangingPunct="1">
              <a:defRPr/>
            </a:pPr>
            <a:br>
              <a:rPr lang="en-US" altLang="en-US" sz="4400" b="1" dirty="0">
                <a:ln>
                  <a:noFill/>
                </a:ln>
                <a:latin typeface="Adobe Caslon Pro" pitchFamily="18" charset="0"/>
              </a:rPr>
            </a:br>
            <a:r>
              <a:rPr lang="en-US" altLang="en-US" sz="4800" b="1" dirty="0">
                <a:ln>
                  <a:noFill/>
                </a:ln>
                <a:latin typeface="Adobe Caslon Pro" pitchFamily="18" charset="0"/>
              </a:rPr>
              <a:t>Office Of Accessibility &amp; Disability Services</a:t>
            </a:r>
            <a:br>
              <a:rPr lang="en-US" altLang="en-US" sz="4400" b="1" dirty="0">
                <a:ln>
                  <a:noFill/>
                </a:ln>
                <a:latin typeface="Adobe Caslon Pro" pitchFamily="18" charset="0"/>
              </a:rPr>
            </a:br>
            <a:r>
              <a:rPr lang="en-US" altLang="en-US" sz="2400" b="1" dirty="0">
                <a:ln>
                  <a:noFill/>
                </a:ln>
                <a:effectLst>
                  <a:outerShdw blurRad="38100" dist="38100" dir="2700000" algn="tl">
                    <a:srgbClr val="000000">
                      <a:alpha val="43137"/>
                    </a:srgbClr>
                  </a:outerShdw>
                </a:effectLst>
                <a:latin typeface="Adobe Caslon Pro" pitchFamily="18" charset="0"/>
              </a:rPr>
              <a:t>Student Disability Services (SDS)</a:t>
            </a:r>
            <a:br>
              <a:rPr lang="en-US" altLang="en-US" sz="2400" dirty="0">
                <a:ln>
                  <a:noFill/>
                </a:ln>
                <a:latin typeface="Adobe Caslon Pro" pitchFamily="18" charset="0"/>
              </a:rPr>
            </a:br>
            <a:r>
              <a:rPr lang="en-US" altLang="en-US" sz="4400" b="1" dirty="0">
                <a:ln>
                  <a:noFill/>
                </a:ln>
                <a:latin typeface="Adobe Caslon Pro" pitchFamily="18" charset="0"/>
              </a:rPr>
              <a:t> </a:t>
            </a:r>
          </a:p>
        </p:txBody>
      </p:sp>
      <p:sp>
        <p:nvSpPr>
          <p:cNvPr id="31750" name="Content Placeholder 2"/>
          <p:cNvSpPr>
            <a:spLocks noGrp="1"/>
          </p:cNvSpPr>
          <p:nvPr>
            <p:ph sz="half" idx="1"/>
          </p:nvPr>
        </p:nvSpPr>
        <p:spPr>
          <a:xfrm>
            <a:off x="305365" y="2806260"/>
            <a:ext cx="8895156" cy="3501302"/>
          </a:xfrm>
        </p:spPr>
        <p:txBody>
          <a:bodyPr>
            <a:normAutofit/>
          </a:bodyPr>
          <a:lstStyle/>
          <a:p>
            <a:pPr eaLnBrk="1" hangingPunct="1">
              <a:defRPr/>
            </a:pPr>
            <a:r>
              <a:rPr lang="en-US" altLang="en-US" sz="2400" b="1" dirty="0">
                <a:solidFill>
                  <a:schemeClr val="accent1"/>
                </a:solidFill>
                <a:latin typeface="Corbel" panose="020B0503020204020204" pitchFamily="34" charset="0"/>
              </a:rPr>
              <a:t>Mission: </a:t>
            </a:r>
            <a:r>
              <a:rPr lang="en-US" altLang="en-US" sz="2400" dirty="0">
                <a:latin typeface="Corbel" panose="020B0503020204020204" pitchFamily="34" charset="0"/>
              </a:rPr>
              <a:t>To ensure that enrolled students with disabilities are afforded an equal opportunity to participate in all campus programs and services   through the coordination of accommodations .</a:t>
            </a:r>
          </a:p>
          <a:p>
            <a:pPr eaLnBrk="1" hangingPunct="1">
              <a:defRPr/>
            </a:pPr>
            <a:r>
              <a:rPr lang="en-US" altLang="en-US" sz="2400" b="1" dirty="0">
                <a:solidFill>
                  <a:schemeClr val="accent1"/>
                </a:solidFill>
                <a:latin typeface="Corbel" panose="020B0503020204020204" pitchFamily="34" charset="0"/>
              </a:rPr>
              <a:t>Goal: </a:t>
            </a:r>
            <a:r>
              <a:rPr lang="en-US" altLang="en-US" sz="2400" dirty="0">
                <a:latin typeface="Corbel" panose="020B0503020204020204" pitchFamily="34" charset="0"/>
              </a:rPr>
              <a:t>To provide a welcoming, encouraging, inclusive, and empowering environment to all students with disabilities. SDS encourages focusing on a student’s abilities to see them achieve success!</a:t>
            </a:r>
          </a:p>
        </p:txBody>
      </p:sp>
      <p:pic>
        <p:nvPicPr>
          <p:cNvPr id="31747" name="Content Placeholder 4" descr="disability icons.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354634" y="3178723"/>
            <a:ext cx="2171700" cy="2105025"/>
          </a:xfrm>
        </p:spPr>
      </p:pic>
      <p:sp>
        <p:nvSpPr>
          <p:cNvPr id="31749" name="TextBox 6"/>
          <p:cNvSpPr txBox="1">
            <a:spLocks noChangeArrowheads="1"/>
          </p:cNvSpPr>
          <p:nvPr/>
        </p:nvSpPr>
        <p:spPr bwMode="auto">
          <a:xfrm>
            <a:off x="7767263" y="294133"/>
            <a:ext cx="4243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lgn="r" eaLnBrk="1" hangingPunct="1"/>
            <a:r>
              <a:rPr lang="en-US" altLang="en-US" sz="1400" b="1" dirty="0"/>
              <a:t>Math/Psychology Building, Room 212 | 410-455-2459</a:t>
            </a:r>
          </a:p>
          <a:p>
            <a:pPr algn="r"/>
            <a:r>
              <a:rPr lang="en-US" altLang="en-US" sz="1400" b="1" dirty="0" err="1"/>
              <a:t>sds.umbc.edu</a:t>
            </a:r>
            <a:r>
              <a:rPr lang="en-US" altLang="en-US" sz="1400" b="1" dirty="0"/>
              <a:t> | </a:t>
            </a:r>
            <a:r>
              <a:rPr lang="en-US" altLang="en-US" sz="1400" b="1" dirty="0" err="1"/>
              <a:t>disABILITY@umbc.edu</a:t>
            </a:r>
            <a:endParaRPr lang="en-US" altLang="en-US" sz="1400" b="1" dirty="0"/>
          </a:p>
        </p:txBody>
      </p:sp>
    </p:spTree>
    <p:extLst>
      <p:ext uri="{BB962C8B-B14F-4D97-AF65-F5344CB8AC3E}">
        <p14:creationId xmlns:p14="http://schemas.microsoft.com/office/powerpoint/2010/main" val="4125428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03240" y="1184322"/>
            <a:ext cx="11658601" cy="1298539"/>
          </a:xfrm>
        </p:spPr>
        <p:txBody>
          <a:bodyPr/>
          <a:lstStyle/>
          <a:p>
            <a:pPr algn="l" eaLnBrk="1" hangingPunct="1"/>
            <a:r>
              <a:rPr lang="en-US" altLang="en-US" sz="4800" b="1" dirty="0">
                <a:ln>
                  <a:noFill/>
                </a:ln>
                <a:latin typeface="Adobe Caslon Pro" panose="0205050205050A020403" pitchFamily="18" charset="77"/>
              </a:rPr>
              <a:t>Human Relations /Title IX Office </a:t>
            </a:r>
          </a:p>
        </p:txBody>
      </p:sp>
      <p:sp>
        <p:nvSpPr>
          <p:cNvPr id="35843" name="Content Placeholder 2"/>
          <p:cNvSpPr>
            <a:spLocks noGrp="1"/>
          </p:cNvSpPr>
          <p:nvPr>
            <p:ph idx="1"/>
          </p:nvPr>
        </p:nvSpPr>
        <p:spPr>
          <a:xfrm>
            <a:off x="703240" y="2303766"/>
            <a:ext cx="7335748" cy="2383853"/>
          </a:xfrm>
        </p:spPr>
        <p:txBody>
          <a:bodyPr/>
          <a:lstStyle/>
          <a:p>
            <a:pPr marL="0" indent="0" eaLnBrk="1" hangingPunct="1">
              <a:lnSpc>
                <a:spcPct val="90000"/>
              </a:lnSpc>
              <a:buFont typeface="Arial" panose="020B0604020202020204" pitchFamily="34" charset="0"/>
              <a:buNone/>
            </a:pPr>
            <a:r>
              <a:rPr lang="en-US" altLang="en-US" sz="2000" dirty="0">
                <a:latin typeface="Corbel" panose="020B0503020204020204" pitchFamily="34" charset="0"/>
              </a:rPr>
              <a:t>Responsible for coordinating the University’</a:t>
            </a:r>
            <a:r>
              <a:rPr lang="en-US" altLang="ja-JP" sz="2000" dirty="0">
                <a:latin typeface="Corbel" panose="020B0503020204020204" pitchFamily="34" charset="0"/>
              </a:rPr>
              <a:t>s efforts and initiatives to prevent and address incidents of sexual misconduct through:</a:t>
            </a:r>
          </a:p>
          <a:p>
            <a:pPr lvl="1">
              <a:lnSpc>
                <a:spcPct val="90000"/>
              </a:lnSpc>
              <a:buFont typeface="Arial" panose="020B0604020202020204" pitchFamily="34" charset="0"/>
              <a:buChar char="•"/>
            </a:pPr>
            <a:r>
              <a:rPr lang="en-US" altLang="en-US" sz="2000" dirty="0">
                <a:latin typeface="Corbel" panose="020B0503020204020204" pitchFamily="34" charset="0"/>
              </a:rPr>
              <a:t>Facilitating and Receiving Reports of Sexual Misconduct</a:t>
            </a:r>
          </a:p>
          <a:p>
            <a:pPr lvl="1">
              <a:lnSpc>
                <a:spcPct val="90000"/>
              </a:lnSpc>
              <a:buFont typeface="Arial" panose="020B0604020202020204" pitchFamily="34" charset="0"/>
              <a:buChar char="•"/>
            </a:pPr>
            <a:r>
              <a:rPr lang="en-US" altLang="en-US" sz="2000" dirty="0">
                <a:latin typeface="Corbel" panose="020B0503020204020204" pitchFamily="34" charset="0"/>
              </a:rPr>
              <a:t>Providing Resources and Support </a:t>
            </a:r>
          </a:p>
          <a:p>
            <a:pPr lvl="1">
              <a:lnSpc>
                <a:spcPct val="90000"/>
              </a:lnSpc>
              <a:buFont typeface="Arial" panose="020B0604020202020204" pitchFamily="34" charset="0"/>
              <a:buChar char="•"/>
            </a:pPr>
            <a:r>
              <a:rPr lang="en-US" altLang="en-US" sz="2000" dirty="0">
                <a:latin typeface="Corbel" panose="020B0503020204020204" pitchFamily="34" charset="0"/>
              </a:rPr>
              <a:t>Education and Training</a:t>
            </a:r>
          </a:p>
          <a:p>
            <a:pPr lvl="1">
              <a:lnSpc>
                <a:spcPct val="90000"/>
              </a:lnSpc>
              <a:buFont typeface="Arial" panose="020B0604020202020204" pitchFamily="34" charset="0"/>
              <a:buChar char="•"/>
            </a:pPr>
            <a:r>
              <a:rPr lang="en-US" altLang="en-US" sz="2000" dirty="0">
                <a:latin typeface="Corbel" panose="020B0503020204020204" pitchFamily="34" charset="0"/>
              </a:rPr>
              <a:t>Comprehensive Policies and Procedures</a:t>
            </a:r>
          </a:p>
        </p:txBody>
      </p:sp>
      <p:pic>
        <p:nvPicPr>
          <p:cNvPr id="35844"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0291" y="4814627"/>
            <a:ext cx="1856720" cy="151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Box 9"/>
          <p:cNvSpPr txBox="1">
            <a:spLocks noChangeArrowheads="1"/>
          </p:cNvSpPr>
          <p:nvPr/>
        </p:nvSpPr>
        <p:spPr bwMode="auto">
          <a:xfrm>
            <a:off x="7905424" y="256461"/>
            <a:ext cx="40895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lgn="r"/>
            <a:r>
              <a:rPr lang="en-US" altLang="en-US" sz="1400" b="1" dirty="0"/>
              <a:t>Administration Building, Room 901 | 410-455-1606</a:t>
            </a:r>
          </a:p>
          <a:p>
            <a:pPr algn="r" eaLnBrk="1" hangingPunct="1"/>
            <a:r>
              <a:rPr lang="en-US" altLang="en-US" sz="1400" b="1" dirty="0" err="1"/>
              <a:t>humanrelations.umbc.edu</a:t>
            </a:r>
            <a:r>
              <a:rPr lang="en-US" altLang="en-US" sz="1400" b="1" dirty="0"/>
              <a:t>/sexual-misconduct</a:t>
            </a:r>
          </a:p>
          <a:p>
            <a:pPr algn="r" eaLnBrk="1" hangingPunct="1"/>
            <a:r>
              <a:rPr lang="en-US" altLang="en-US" sz="1400" b="1" dirty="0" err="1"/>
              <a:t>bhoye@umbc.edu</a:t>
            </a:r>
            <a:endParaRPr lang="en-US" altLang="en-US" sz="1400" b="1" dirty="0"/>
          </a:p>
        </p:txBody>
      </p:sp>
      <p:sp>
        <p:nvSpPr>
          <p:cNvPr id="2" name="Rectangle 1">
            <a:extLst>
              <a:ext uri="{FF2B5EF4-FFF2-40B4-BE49-F238E27FC236}">
                <a16:creationId xmlns:a16="http://schemas.microsoft.com/office/drawing/2014/main" id="{B1C01DED-3018-AD4C-B7F6-79757D22C22E}"/>
              </a:ext>
            </a:extLst>
          </p:cNvPr>
          <p:cNvSpPr/>
          <p:nvPr/>
        </p:nvSpPr>
        <p:spPr>
          <a:xfrm>
            <a:off x="2986355" y="4814627"/>
            <a:ext cx="6096000" cy="1186479"/>
          </a:xfrm>
          <a:prstGeom prst="rect">
            <a:avLst/>
          </a:prstGeom>
        </p:spPr>
        <p:txBody>
          <a:bodyPr>
            <a:spAutoFit/>
          </a:bodyPr>
          <a:lstStyle/>
          <a:p>
            <a:pPr>
              <a:lnSpc>
                <a:spcPct val="90000"/>
              </a:lnSpc>
            </a:pPr>
            <a:r>
              <a:rPr lang="en-US" altLang="en-US" sz="2200" dirty="0"/>
              <a:t>UMBC Title IX Coordinator</a:t>
            </a:r>
          </a:p>
          <a:p>
            <a:pPr lvl="1">
              <a:lnSpc>
                <a:spcPct val="90000"/>
              </a:lnSpc>
            </a:pPr>
            <a:r>
              <a:rPr lang="en-US" altLang="en-US" sz="1900" dirty="0"/>
              <a:t>	Bobbie L. </a:t>
            </a:r>
            <a:r>
              <a:rPr lang="en-US" altLang="en-US" sz="1900" dirty="0" err="1"/>
              <a:t>Hoye</a:t>
            </a:r>
            <a:endParaRPr lang="en-US" altLang="en-US" sz="1900" dirty="0"/>
          </a:p>
          <a:p>
            <a:pPr lvl="1">
              <a:lnSpc>
                <a:spcPct val="90000"/>
              </a:lnSpc>
            </a:pPr>
            <a:r>
              <a:rPr lang="en-US" altLang="en-US" sz="1900" dirty="0"/>
              <a:t>	Email: </a:t>
            </a:r>
            <a:r>
              <a:rPr lang="en-US" altLang="en-US" sz="1900" dirty="0" err="1"/>
              <a:t>bhoye@umbc.edu</a:t>
            </a:r>
            <a:endParaRPr lang="en-US" altLang="en-US" sz="1900" dirty="0"/>
          </a:p>
          <a:p>
            <a:pPr lvl="1">
              <a:lnSpc>
                <a:spcPct val="90000"/>
              </a:lnSpc>
            </a:pPr>
            <a:r>
              <a:rPr lang="en-US" altLang="en-US" sz="1900" dirty="0"/>
              <a:t>	Phone: 410–455-1606 </a:t>
            </a:r>
          </a:p>
        </p:txBody>
      </p:sp>
      <p:sp>
        <p:nvSpPr>
          <p:cNvPr id="3" name="Round Diagonal Corner Rectangle 2">
            <a:extLst>
              <a:ext uri="{FF2B5EF4-FFF2-40B4-BE49-F238E27FC236}">
                <a16:creationId xmlns:a16="http://schemas.microsoft.com/office/drawing/2014/main" id="{029C465A-F0EF-074A-81D1-E711B6CBB6A0}"/>
              </a:ext>
            </a:extLst>
          </p:cNvPr>
          <p:cNvSpPr/>
          <p:nvPr/>
        </p:nvSpPr>
        <p:spPr>
          <a:xfrm>
            <a:off x="8038988" y="2546365"/>
            <a:ext cx="3682853" cy="3566760"/>
          </a:xfrm>
          <a:prstGeom prst="round2Diag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5DEDF4-F40F-D945-A074-B21645CA98DC}"/>
              </a:ext>
            </a:extLst>
          </p:cNvPr>
          <p:cNvSpPr txBox="1"/>
          <p:nvPr/>
        </p:nvSpPr>
        <p:spPr>
          <a:xfrm>
            <a:off x="8323216" y="2803526"/>
            <a:ext cx="3114396" cy="3416320"/>
          </a:xfrm>
          <a:prstGeom prst="rect">
            <a:avLst/>
          </a:prstGeom>
          <a:noFill/>
        </p:spPr>
        <p:txBody>
          <a:bodyPr wrap="square" rtlCol="0">
            <a:spAutoFit/>
          </a:bodyPr>
          <a:lstStyle/>
          <a:p>
            <a:pPr algn="ctr">
              <a:defRPr/>
            </a:pPr>
            <a:r>
              <a:rPr lang="en-US" sz="2400" b="1" dirty="0">
                <a:solidFill>
                  <a:srgbClr val="FFC000"/>
                </a:solidFill>
                <a:latin typeface="Corbel" panose="020B0503020204020204" pitchFamily="34" charset="0"/>
              </a:rPr>
              <a:t>Respect Boundaries</a:t>
            </a:r>
          </a:p>
          <a:p>
            <a:pPr algn="ctr">
              <a:defRPr/>
            </a:pPr>
            <a:endParaRPr lang="en-US" sz="2400" b="1" dirty="0">
              <a:solidFill>
                <a:srgbClr val="FFC000"/>
              </a:solidFill>
              <a:latin typeface="Corbel" panose="020B0503020204020204" pitchFamily="34" charset="0"/>
            </a:endParaRPr>
          </a:p>
          <a:p>
            <a:pPr algn="ctr">
              <a:defRPr/>
            </a:pPr>
            <a:r>
              <a:rPr lang="en-US" sz="2400" b="1" dirty="0">
                <a:solidFill>
                  <a:srgbClr val="FFC000"/>
                </a:solidFill>
                <a:latin typeface="Corbel" panose="020B0503020204020204" pitchFamily="34" charset="0"/>
              </a:rPr>
              <a:t>Get Consent</a:t>
            </a:r>
          </a:p>
          <a:p>
            <a:pPr algn="ctr">
              <a:defRPr/>
            </a:pPr>
            <a:endParaRPr lang="en-US" sz="2400" b="1" dirty="0">
              <a:solidFill>
                <a:srgbClr val="FFC000"/>
              </a:solidFill>
              <a:latin typeface="Corbel" panose="020B0503020204020204" pitchFamily="34" charset="0"/>
            </a:endParaRPr>
          </a:p>
          <a:p>
            <a:pPr algn="ctr">
              <a:defRPr/>
            </a:pPr>
            <a:r>
              <a:rPr lang="en-US" sz="2400" b="1" dirty="0">
                <a:solidFill>
                  <a:srgbClr val="FFC000"/>
                </a:solidFill>
                <a:latin typeface="Corbel" panose="020B0503020204020204" pitchFamily="34" charset="0"/>
              </a:rPr>
              <a:t>Engage in Healthy Relationships</a:t>
            </a:r>
          </a:p>
          <a:p>
            <a:pPr algn="ctr">
              <a:defRPr/>
            </a:pPr>
            <a:endParaRPr lang="en-US" sz="2400" b="1" dirty="0">
              <a:solidFill>
                <a:srgbClr val="FFC000"/>
              </a:solidFill>
              <a:latin typeface="Corbel" panose="020B0503020204020204" pitchFamily="34" charset="0"/>
            </a:endParaRPr>
          </a:p>
          <a:p>
            <a:pPr algn="ctr">
              <a:defRPr/>
            </a:pPr>
            <a:r>
              <a:rPr lang="en-US" sz="2400" b="1" dirty="0">
                <a:solidFill>
                  <a:srgbClr val="FFC000"/>
                </a:solidFill>
                <a:latin typeface="Corbel" panose="020B0503020204020204" pitchFamily="34" charset="0"/>
              </a:rPr>
              <a:t>Seek Help</a:t>
            </a:r>
          </a:p>
          <a:p>
            <a:endParaRPr lang="en-US" sz="2400" dirty="0"/>
          </a:p>
        </p:txBody>
      </p:sp>
    </p:spTree>
    <p:extLst>
      <p:ext uri="{BB962C8B-B14F-4D97-AF65-F5344CB8AC3E}">
        <p14:creationId xmlns:p14="http://schemas.microsoft.com/office/powerpoint/2010/main" val="118637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p:cNvPicPr>
          <p:nvPr/>
        </p:nvPicPr>
        <p:blipFill>
          <a:blip r:embed="rId3">
            <a:extLst>
              <a:ext uri="{28A0092B-C50C-407E-A947-70E740481C1C}">
                <a14:useLocalDpi xmlns:a14="http://schemas.microsoft.com/office/drawing/2010/main" val="0"/>
              </a:ext>
            </a:extLst>
          </a:blip>
          <a:srcRect l="3503" r="72827"/>
          <a:stretch>
            <a:fillRect/>
          </a:stretch>
        </p:blipFill>
        <p:spPr bwMode="auto">
          <a:xfrm>
            <a:off x="10583863" y="5321300"/>
            <a:ext cx="136683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flipH="1" flipV="1">
            <a:off x="3719417" y="3155013"/>
            <a:ext cx="5297488" cy="25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4036" name="Title 1"/>
          <p:cNvSpPr txBox="1">
            <a:spLocks/>
          </p:cNvSpPr>
          <p:nvPr/>
        </p:nvSpPr>
        <p:spPr bwMode="auto">
          <a:xfrm>
            <a:off x="4002471" y="1881838"/>
            <a:ext cx="56864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defTabSz="914400" eaLnBrk="1" hangingPunct="1">
              <a:lnSpc>
                <a:spcPct val="90000"/>
              </a:lnSpc>
            </a:pPr>
            <a:r>
              <a:rPr lang="en-US" altLang="en-US" sz="6600" b="1" dirty="0">
                <a:latin typeface="Adobe Caslon Pro Bold" pitchFamily="18" charset="0"/>
              </a:rPr>
              <a:t>Questions</a:t>
            </a:r>
            <a:r>
              <a:rPr lang="en-US" altLang="en-US" sz="8000" b="1" dirty="0">
                <a:latin typeface="Adobe Caslon Pro Bold" pitchFamily="18" charset="0"/>
              </a:rPr>
              <a:t>?</a:t>
            </a:r>
          </a:p>
        </p:txBody>
      </p:sp>
      <p:sp>
        <p:nvSpPr>
          <p:cNvPr id="5" name="Title 1">
            <a:extLst>
              <a:ext uri="{FF2B5EF4-FFF2-40B4-BE49-F238E27FC236}">
                <a16:creationId xmlns:a16="http://schemas.microsoft.com/office/drawing/2014/main" id="{87869336-DA23-4C7A-8D04-06093E5962FB}"/>
              </a:ext>
            </a:extLst>
          </p:cNvPr>
          <p:cNvSpPr txBox="1">
            <a:spLocks/>
          </p:cNvSpPr>
          <p:nvPr/>
        </p:nvSpPr>
        <p:spPr bwMode="auto">
          <a:xfrm>
            <a:off x="4002471" y="3429000"/>
            <a:ext cx="56864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defTabSz="914400" eaLnBrk="1" hangingPunct="1">
              <a:lnSpc>
                <a:spcPct val="90000"/>
              </a:lnSpc>
            </a:pPr>
            <a:r>
              <a:rPr lang="en-US" altLang="en-US" sz="4000" b="1" dirty="0">
                <a:latin typeface="Adobe Caslon Pro Bold" pitchFamily="18" charset="0"/>
              </a:rPr>
              <a:t>families@umbc.edu</a:t>
            </a:r>
          </a:p>
        </p:txBody>
      </p:sp>
    </p:spTree>
    <p:extLst>
      <p:ext uri="{BB962C8B-B14F-4D97-AF65-F5344CB8AC3E}">
        <p14:creationId xmlns:p14="http://schemas.microsoft.com/office/powerpoint/2010/main" val="1163682112"/>
      </p:ext>
    </p:extLst>
  </p:cSld>
  <p:clrMapOvr>
    <a:masterClrMapping/>
  </p:clrMapOvr>
</p:sld>
</file>

<file path=ppt/theme/theme1.xml><?xml version="1.0" encoding="utf-8"?>
<a:theme xmlns:a="http://schemas.openxmlformats.org/drawingml/2006/main" name="Orientation Theme - 2-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ientation Theme - 2-  2018" id="{B9059111-7F43-403D-887F-5076590856B8}" vid="{CE2AFBE5-AB45-45D8-A5CB-5B57F27695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Orientation Theme - 2-  2018</Template>
  <TotalTime>111</TotalTime>
  <Words>705</Words>
  <Application>Microsoft Office PowerPoint</Application>
  <PresentationFormat>Widescreen</PresentationFormat>
  <Paragraphs>114</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MS PGothic</vt:lpstr>
      <vt:lpstr>Adobe Caslon Pro</vt:lpstr>
      <vt:lpstr>Adobe Caslon Pro Bold</vt:lpstr>
      <vt:lpstr>Adobe Fan Heiti Std B</vt:lpstr>
      <vt:lpstr>Arial</vt:lpstr>
      <vt:lpstr>Avenir Roman</vt:lpstr>
      <vt:lpstr>Calibri</vt:lpstr>
      <vt:lpstr>Cantarell</vt:lpstr>
      <vt:lpstr>Corbel</vt:lpstr>
      <vt:lpstr>Orientation Theme - 2-  2018</vt:lpstr>
      <vt:lpstr>Life Outside the Classroom </vt:lpstr>
      <vt:lpstr>PowerPoint Presentation</vt:lpstr>
      <vt:lpstr>PowerPoint Presentation</vt:lpstr>
      <vt:lpstr>PowerPoint Presentation</vt:lpstr>
      <vt:lpstr>Campus Health &amp; Safety </vt:lpstr>
      <vt:lpstr>PowerPoint Presentation</vt:lpstr>
      <vt:lpstr> Office Of Accessibility &amp; Disability Services Student Disability Services (SDS)  </vt:lpstr>
      <vt:lpstr>Human Relations /Title IX Office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Fritzie Charne-Merriwether</dc:creator>
  <cp:lastModifiedBy>Daniel Barnhart</cp:lastModifiedBy>
  <cp:revision>31</cp:revision>
  <dcterms:created xsi:type="dcterms:W3CDTF">2018-05-15T19:43:40Z</dcterms:created>
  <dcterms:modified xsi:type="dcterms:W3CDTF">2018-06-12T16:41:20Z</dcterms:modified>
</cp:coreProperties>
</file>