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521" autoAdjust="0"/>
  </p:normalViewPr>
  <p:slideViewPr>
    <p:cSldViewPr snapToGrid="0" snapToObjects="1">
      <p:cViewPr varScale="1">
        <p:scale>
          <a:sx n="50" d="100"/>
          <a:sy n="50" d="100"/>
        </p:scale>
        <p:origin x="40" y="1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2E460-CDAF-4AC6-93A7-620B9FB16B97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8DBE4-4CC4-4612-9482-D1CA77726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7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college freshman was a newborn</a:t>
            </a:r>
          </a:p>
          <a:p>
            <a:r>
              <a:rPr lang="en-US" dirty="0"/>
              <a:t>Precision GPS navigation became available to the public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8DBE4-4CC4-4612-9482-D1CA777264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student was about one</a:t>
            </a:r>
          </a:p>
          <a:p>
            <a:r>
              <a:rPr lang="en-US" dirty="0"/>
              <a:t>9/11 terrorist attacks are largest attacks on American soil in U.S. history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8DBE4-4CC4-4612-9482-D1CA777264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95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college freshman is two years old</a:t>
            </a:r>
          </a:p>
          <a:p>
            <a:r>
              <a:rPr lang="en-US" dirty="0"/>
              <a:t>Justin Timberlake and Britney Spears split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8DBE4-4CC4-4612-9482-D1CA777264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72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student was five years old </a:t>
            </a:r>
          </a:p>
          <a:p>
            <a:r>
              <a:rPr lang="en-US" dirty="0"/>
              <a:t>Hurricane Katrina struck the Gulf Coast of the United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8DBE4-4CC4-4612-9482-D1CA777264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62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college freshman was ten</a:t>
            </a:r>
          </a:p>
          <a:p>
            <a:r>
              <a:rPr lang="en-US" dirty="0" err="1"/>
              <a:t>Snowmaggedon</a:t>
            </a:r>
            <a:r>
              <a:rPr lang="en-US" dirty="0"/>
              <a:t> in the Northeast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8DBE4-4CC4-4612-9482-D1CA777264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86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student was fourteen and beginning high school</a:t>
            </a:r>
          </a:p>
          <a:p>
            <a:r>
              <a:rPr lang="en-US" dirty="0"/>
              <a:t>ALS Ice Bucket Challenge raises $115 Million Dollars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8DBE4-4CC4-4612-9482-D1CA777264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23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sixteen year old is driving! </a:t>
            </a:r>
          </a:p>
          <a:p>
            <a:r>
              <a:rPr lang="en-US" dirty="0"/>
              <a:t>Summer Olympics in Brazil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8DBE4-4CC4-4612-9482-D1CA777264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89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college freshman is seventeen or eighteen and just graduated high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8DBE4-4CC4-4612-9482-D1CA777264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96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229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2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7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162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40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6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0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47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5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6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4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22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23882"/>
            <a:ext cx="8229600" cy="370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49250" y="1"/>
            <a:ext cx="8794750" cy="823913"/>
          </a:xfrm>
          <a:prstGeom prst="rect">
            <a:avLst/>
          </a:prstGeom>
          <a:gradFill flip="none" rotWithShape="1">
            <a:gsLst>
              <a:gs pos="100000">
                <a:srgbClr val="FEB710"/>
              </a:gs>
              <a:gs pos="16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 descr="UMBC-orientation-text-version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9064"/>
            <a:ext cx="1592262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640513"/>
            <a:ext cx="9144000" cy="21748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6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5554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UMBC Family Orientation</a:t>
            </a:r>
            <a:b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67DA9-8206-456D-A46E-49CB7B7BA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460" y="2183194"/>
            <a:ext cx="3243079" cy="27462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D76F4C-3CBD-4A88-9DAE-542E8760E7F5}"/>
              </a:ext>
            </a:extLst>
          </p:cNvPr>
          <p:cNvSpPr txBox="1">
            <a:spLocks/>
          </p:cNvSpPr>
          <p:nvPr/>
        </p:nvSpPr>
        <p:spPr>
          <a:xfrm>
            <a:off x="685800" y="525751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</a:t>
            </a:r>
            <a:b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29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U2 - Beautiful Day - Final Cut!">
            <a:hlinkClick r:id="" action="ppaction://media"/>
            <a:extLst>
              <a:ext uri="{FF2B5EF4-FFF2-40B4-BE49-F238E27FC236}">
                <a16:creationId xmlns:a16="http://schemas.microsoft.com/office/drawing/2014/main" id="{FBD24445-6709-4202-9918-86E1BD29D8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430" y="3299791"/>
            <a:ext cx="1127539" cy="1127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EB4940-56C3-44DF-9F44-DDFE29196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568" y="2373559"/>
            <a:ext cx="5078863" cy="3183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1DCBD3-6708-49D3-97EA-C51B3F8E4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72971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6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licia Keys - Falling - edit2.mp3">
            <a:hlinkClick r:id="" action="ppaction://media"/>
            <a:extLst>
              <a:ext uri="{FF2B5EF4-FFF2-40B4-BE49-F238E27FC236}">
                <a16:creationId xmlns:a16="http://schemas.microsoft.com/office/drawing/2014/main" id="{6D643C21-CF59-499A-85D6-DFBA12642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4121" y="3022599"/>
            <a:ext cx="1055757" cy="1055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E62C4C-710D-454E-879A-E09048D05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1944546"/>
            <a:ext cx="6191250" cy="3810000"/>
          </a:xfrm>
          <a:prstGeom prst="rect">
            <a:avLst/>
          </a:prstGeom>
        </p:spPr>
      </p:pic>
      <p:sp>
        <p:nvSpPr>
          <p:cNvPr id="4" name="Shape 199">
            <a:extLst>
              <a:ext uri="{FF2B5EF4-FFF2-40B4-BE49-F238E27FC236}">
                <a16:creationId xmlns:a16="http://schemas.microsoft.com/office/drawing/2014/main" id="{BF93FECD-06E9-4C7A-8E23-953F97D3A9E2}"/>
              </a:ext>
            </a:extLst>
          </p:cNvPr>
          <p:cNvSpPr txBox="1"/>
          <p:nvPr/>
        </p:nvSpPr>
        <p:spPr>
          <a:xfrm>
            <a:off x="3810000" y="996388"/>
            <a:ext cx="1524000" cy="823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43248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on't Know Why - Jesse Harris - Final Cut">
            <a:hlinkClick r:id="" action="ppaction://media"/>
            <a:extLst>
              <a:ext uri="{FF2B5EF4-FFF2-40B4-BE49-F238E27FC236}">
                <a16:creationId xmlns:a16="http://schemas.microsoft.com/office/drawing/2014/main" id="{F219DB8D-4307-42EC-A7E1-32F86563E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0505" y="3225800"/>
            <a:ext cx="1303130" cy="1303130"/>
          </a:xfrm>
          <a:prstGeom prst="rect">
            <a:avLst/>
          </a:prstGeom>
        </p:spPr>
      </p:pic>
      <p:sp>
        <p:nvSpPr>
          <p:cNvPr id="2" name="Shape 188">
            <a:extLst>
              <a:ext uri="{FF2B5EF4-FFF2-40B4-BE49-F238E27FC236}">
                <a16:creationId xmlns:a16="http://schemas.microsoft.com/office/drawing/2014/main" id="{75A9977E-9B78-4432-8E90-B7CE09C76810}"/>
              </a:ext>
            </a:extLst>
          </p:cNvPr>
          <p:cNvSpPr txBox="1"/>
          <p:nvPr/>
        </p:nvSpPr>
        <p:spPr>
          <a:xfrm>
            <a:off x="3864000" y="967758"/>
            <a:ext cx="1416000" cy="83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4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F7C08-B77F-44F6-AA62-575C83BD0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486" y="1798158"/>
            <a:ext cx="2871028" cy="423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8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ohn Mayer - Daughters - Final Cut">
            <a:hlinkClick r:id="" action="ppaction://media"/>
            <a:extLst>
              <a:ext uri="{FF2B5EF4-FFF2-40B4-BE49-F238E27FC236}">
                <a16:creationId xmlns:a16="http://schemas.microsoft.com/office/drawing/2014/main" id="{81C7350B-48FA-4BE4-A31F-892F98A63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7748" y="3068475"/>
            <a:ext cx="1332948" cy="1332948"/>
          </a:xfrm>
          <a:prstGeom prst="rect">
            <a:avLst/>
          </a:prstGeom>
        </p:spPr>
      </p:pic>
      <p:pic>
        <p:nvPicPr>
          <p:cNvPr id="3" name="Picture 3" descr="hurricane-katrina-6">
            <a:extLst>
              <a:ext uri="{FF2B5EF4-FFF2-40B4-BE49-F238E27FC236}">
                <a16:creationId xmlns:a16="http://schemas.microsoft.com/office/drawing/2014/main" id="{7EB9C351-DB77-496E-84B9-DBEAE312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855" y="1824295"/>
            <a:ext cx="3322690" cy="431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hape 210">
            <a:extLst>
              <a:ext uri="{FF2B5EF4-FFF2-40B4-BE49-F238E27FC236}">
                <a16:creationId xmlns:a16="http://schemas.microsoft.com/office/drawing/2014/main" id="{554EBBCE-2D85-4742-BA55-5FC813EAAC61}"/>
              </a:ext>
            </a:extLst>
          </p:cNvPr>
          <p:cNvSpPr txBox="1"/>
          <p:nvPr/>
        </p:nvSpPr>
        <p:spPr>
          <a:xfrm>
            <a:off x="3809987" y="1000496"/>
            <a:ext cx="1524000" cy="823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4800" b="1" i="0" u="none" strike="noStrike" cap="none" baseline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2005</a:t>
            </a:r>
            <a:endParaRPr lang="en-US" sz="4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16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ngle ladies - Beyonce - Final Cut">
            <a:hlinkClick r:id="" action="ppaction://media"/>
            <a:extLst>
              <a:ext uri="{FF2B5EF4-FFF2-40B4-BE49-F238E27FC236}">
                <a16:creationId xmlns:a16="http://schemas.microsoft.com/office/drawing/2014/main" id="{23250296-258D-450F-A428-CE63E6EC6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765" y="3110368"/>
            <a:ext cx="1236870" cy="1236870"/>
          </a:xfrm>
          <a:prstGeom prst="rect">
            <a:avLst/>
          </a:prstGeom>
        </p:spPr>
      </p:pic>
      <p:sp>
        <p:nvSpPr>
          <p:cNvPr id="2" name="Shape 221">
            <a:extLst>
              <a:ext uri="{FF2B5EF4-FFF2-40B4-BE49-F238E27FC236}">
                <a16:creationId xmlns:a16="http://schemas.microsoft.com/office/drawing/2014/main" id="{7E90CBD9-1F99-451D-B058-78B48AF76D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0400" y="990600"/>
            <a:ext cx="2743199" cy="9905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4800" b="1" i="0" u="none" strike="noStrike" cap="none" baseline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2010</a:t>
            </a:r>
            <a:endParaRPr lang="en-US" sz="4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 descr="Image result for digging car out of snow">
            <a:extLst>
              <a:ext uri="{FF2B5EF4-FFF2-40B4-BE49-F238E27FC236}">
                <a16:creationId xmlns:a16="http://schemas.microsoft.com/office/drawing/2014/main" id="{1A0019AE-2E7D-4508-954D-18B415C79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62175"/>
            <a:ext cx="62484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93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rde - Royals - Final Cut">
            <a:hlinkClick r:id="" action="ppaction://media"/>
            <a:extLst>
              <a:ext uri="{FF2B5EF4-FFF2-40B4-BE49-F238E27FC236}">
                <a16:creationId xmlns:a16="http://schemas.microsoft.com/office/drawing/2014/main" id="{4BADB148-0C48-4C03-8999-45A5CBAFA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3391" y="3124200"/>
            <a:ext cx="1223617" cy="1223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14DB5D-AA54-4934-AF2C-F58A392A8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333" y="1890130"/>
            <a:ext cx="4914378" cy="4206513"/>
          </a:xfrm>
          <a:prstGeom prst="rect">
            <a:avLst/>
          </a:prstGeom>
        </p:spPr>
      </p:pic>
      <p:sp>
        <p:nvSpPr>
          <p:cNvPr id="2" name="Shape 232">
            <a:extLst>
              <a:ext uri="{FF2B5EF4-FFF2-40B4-BE49-F238E27FC236}">
                <a16:creationId xmlns:a16="http://schemas.microsoft.com/office/drawing/2014/main" id="{AE4F0084-AB56-40C9-A2D4-AA69D63D66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0400" y="851503"/>
            <a:ext cx="2743199" cy="9905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4800" b="1" i="0" u="none" strike="noStrike" cap="none" baseline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2014</a:t>
            </a:r>
            <a:endParaRPr lang="en-US" sz="4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8222B-BF8D-462C-951A-227EA1AC53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119" t="2626" r="5757" b="63810"/>
          <a:stretch/>
        </p:blipFill>
        <p:spPr>
          <a:xfrm>
            <a:off x="2122333" y="4766180"/>
            <a:ext cx="1164921" cy="133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3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dele - Hello-Final Cut">
            <a:hlinkClick r:id="" action="ppaction://media"/>
            <a:extLst>
              <a:ext uri="{FF2B5EF4-FFF2-40B4-BE49-F238E27FC236}">
                <a16:creationId xmlns:a16="http://schemas.microsoft.com/office/drawing/2014/main" id="{E4C299C0-3ECD-4F99-A0A4-175933981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2783" y="3225800"/>
            <a:ext cx="1117600" cy="1117600"/>
          </a:xfrm>
          <a:prstGeom prst="rect">
            <a:avLst/>
          </a:prstGeom>
        </p:spPr>
      </p:pic>
      <p:sp>
        <p:nvSpPr>
          <p:cNvPr id="2" name="Shape 243">
            <a:extLst>
              <a:ext uri="{FF2B5EF4-FFF2-40B4-BE49-F238E27FC236}">
                <a16:creationId xmlns:a16="http://schemas.microsoft.com/office/drawing/2014/main" id="{87299F4A-7790-4ABF-9A01-C82DF93A2B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0400" y="800100"/>
            <a:ext cx="2743199" cy="9905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4800" b="1" i="0" u="none" strike="noStrike" cap="none" baseline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2016</a:t>
            </a:r>
            <a:endParaRPr lang="en-US" sz="4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AutoShape 4" descr="Image result for summer olympics in brazil">
            <a:extLst>
              <a:ext uri="{FF2B5EF4-FFF2-40B4-BE49-F238E27FC236}">
                <a16:creationId xmlns:a16="http://schemas.microsoft.com/office/drawing/2014/main" id="{44324F13-46F4-4E8C-8485-90754EEBC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38400" y="3276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6C4812-A89C-44A5-A169-705368C19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955" y="2045483"/>
            <a:ext cx="5100088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3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uno Mars - Thats What I Like - Final Cut">
            <a:hlinkClick r:id="" action="ppaction://media"/>
            <a:extLst>
              <a:ext uri="{FF2B5EF4-FFF2-40B4-BE49-F238E27FC236}">
                <a16:creationId xmlns:a16="http://schemas.microsoft.com/office/drawing/2014/main" id="{371B8D99-CE3B-4E69-86FB-60B11B4F6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1061192" cy="1061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5CE318-BE84-472D-AB77-734D3913A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940" y="2210111"/>
            <a:ext cx="5456120" cy="3601039"/>
          </a:xfrm>
          <a:prstGeom prst="rect">
            <a:avLst/>
          </a:prstGeom>
        </p:spPr>
      </p:pic>
      <p:sp>
        <p:nvSpPr>
          <p:cNvPr id="2" name="Shape 254">
            <a:extLst>
              <a:ext uri="{FF2B5EF4-FFF2-40B4-BE49-F238E27FC236}">
                <a16:creationId xmlns:a16="http://schemas.microsoft.com/office/drawing/2014/main" id="{A704F3AD-CA6E-4452-96FA-BBF212A56383}"/>
              </a:ext>
            </a:extLst>
          </p:cNvPr>
          <p:cNvSpPr txBox="1"/>
          <p:nvPr/>
        </p:nvSpPr>
        <p:spPr>
          <a:xfrm>
            <a:off x="3200400" y="810228"/>
            <a:ext cx="2514599" cy="10667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4800" b="1" i="0" u="none" strike="noStrike" cap="none" baseline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</a:t>
            </a:r>
            <a:endParaRPr lang="en-US" sz="4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59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3146</TotalTime>
  <Words>133</Words>
  <Application>Microsoft Office PowerPoint</Application>
  <PresentationFormat>On-screen Show (4:3)</PresentationFormat>
  <Paragraphs>33</Paragraphs>
  <Slides>9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UMBC Family Orientation </vt:lpstr>
      <vt:lpstr>2000</vt:lpstr>
      <vt:lpstr>PowerPoint Presentation</vt:lpstr>
      <vt:lpstr>PowerPoint Presentation</vt:lpstr>
      <vt:lpstr>PowerPoint Presentation</vt:lpstr>
      <vt:lpstr>2010</vt:lpstr>
      <vt:lpstr>2014</vt:lpstr>
      <vt:lpstr>2016</vt:lpstr>
      <vt:lpstr>PowerPoint Presentation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Erica Swanson</cp:lastModifiedBy>
  <cp:revision>20</cp:revision>
  <dcterms:created xsi:type="dcterms:W3CDTF">2018-05-23T15:48:22Z</dcterms:created>
  <dcterms:modified xsi:type="dcterms:W3CDTF">2018-06-08T16:58:34Z</dcterms:modified>
</cp:coreProperties>
</file>